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90901-2572-4082-A58D-797BEAA8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SE3_Projekt - Sprint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89FE6-A4E1-4AA5-9FD3-EC9480A0B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5184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FB006F5-AA4B-4E56-B213-1063486B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208466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7FBEC3-AD43-43EC-89F4-F639E569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694" y="4911710"/>
            <a:ext cx="9699865" cy="1136855"/>
          </a:xfrm>
        </p:spPr>
        <p:txBody>
          <a:bodyPr>
            <a:normAutofit/>
          </a:bodyPr>
          <a:lstStyle/>
          <a:p>
            <a:r>
              <a:rPr lang="de-DE" dirty="0"/>
              <a:t>Backlog vor der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87066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04BA3E4-A93F-49B3-99CE-2815233E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7FBEC3-AD43-43EC-89F4-F639E569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48" y="4963321"/>
            <a:ext cx="9699865" cy="1136855"/>
          </a:xfrm>
        </p:spPr>
        <p:txBody>
          <a:bodyPr>
            <a:normAutofit/>
          </a:bodyPr>
          <a:lstStyle/>
          <a:p>
            <a:r>
              <a:rPr lang="de-DE" dirty="0"/>
              <a:t>Backlog nach der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86863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98DF-ECFB-46A2-8AB6-D090DBCA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092896"/>
          </a:xfrm>
        </p:spPr>
        <p:txBody>
          <a:bodyPr/>
          <a:lstStyle/>
          <a:p>
            <a:r>
              <a:rPr lang="de-DE" dirty="0"/>
              <a:t>Rückblick des Sprints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E1CB9-E490-4DAF-956E-EF81291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21747"/>
            <a:ext cx="9887755" cy="3571613"/>
          </a:xfrm>
        </p:spPr>
        <p:txBody>
          <a:bodyPr/>
          <a:lstStyle/>
          <a:p>
            <a:r>
              <a:rPr lang="de-DE" dirty="0"/>
              <a:t>Einrichtung GIT</a:t>
            </a:r>
          </a:p>
          <a:p>
            <a:r>
              <a:rPr lang="de-DE" dirty="0"/>
              <a:t>Einrichtung des Projekts über Spring </a:t>
            </a:r>
            <a:r>
              <a:rPr lang="de-DE" dirty="0" err="1"/>
              <a:t>Initalizr</a:t>
            </a:r>
            <a:endParaRPr lang="de-DE" dirty="0"/>
          </a:p>
          <a:p>
            <a:r>
              <a:rPr lang="de-DE" dirty="0"/>
              <a:t>Datenbankschema festgelegt</a:t>
            </a:r>
          </a:p>
          <a:p>
            <a:r>
              <a:rPr lang="de-DE" dirty="0"/>
              <a:t>Anforderungsabgleich mit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r>
              <a:rPr lang="de-DE" dirty="0"/>
              <a:t>Test der Anwendung (Postman)</a:t>
            </a:r>
          </a:p>
          <a:p>
            <a:r>
              <a:rPr lang="de-DE" dirty="0"/>
              <a:t>Test der Datenbank</a:t>
            </a:r>
          </a:p>
          <a:p>
            <a:r>
              <a:rPr lang="de-DE" dirty="0"/>
              <a:t>Abnahme des Codes durch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8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03CE-C1CC-4670-89BD-672AD168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205630"/>
          </a:xfrm>
        </p:spPr>
        <p:txBody>
          <a:bodyPr/>
          <a:lstStyle/>
          <a:p>
            <a:r>
              <a:rPr lang="de-DE" dirty="0"/>
              <a:t>Was lief gut/schlecht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F4CC4-3A3E-4B64-B8CE-0602E5F6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53874"/>
            <a:ext cx="8534400" cy="27432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+ Einrichtung Spring Boot</a:t>
            </a:r>
          </a:p>
          <a:p>
            <a:pPr marL="0" indent="0">
              <a:buNone/>
            </a:pPr>
            <a:r>
              <a:rPr lang="de-DE" dirty="0"/>
              <a:t>+ Rollenverteilung</a:t>
            </a:r>
          </a:p>
          <a:p>
            <a:pPr marL="0" indent="0">
              <a:buNone/>
            </a:pPr>
            <a:r>
              <a:rPr lang="de-DE" dirty="0"/>
              <a:t>+ Artefakte</a:t>
            </a:r>
          </a:p>
          <a:p>
            <a:pPr marL="0" indent="0">
              <a:buNone/>
            </a:pPr>
            <a:r>
              <a:rPr lang="de-DE" dirty="0"/>
              <a:t>+ </a:t>
            </a:r>
            <a:r>
              <a:rPr lang="de-DE" dirty="0" err="1"/>
              <a:t>DoD</a:t>
            </a:r>
            <a:r>
              <a:rPr lang="de-DE" dirty="0"/>
              <a:t> erreicht -&gt; Sprint abgeschlossen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Sprintplanning</a:t>
            </a:r>
            <a:r>
              <a:rPr lang="de-DE" dirty="0"/>
              <a:t>/Zeitplanung</a:t>
            </a:r>
          </a:p>
          <a:p>
            <a:pPr marL="0" indent="0">
              <a:buNone/>
            </a:pPr>
            <a:r>
              <a:rPr lang="de-DE" dirty="0"/>
              <a:t>- Home-Office</a:t>
            </a:r>
          </a:p>
        </p:txBody>
      </p:sp>
    </p:spTree>
    <p:extLst>
      <p:ext uri="{BB962C8B-B14F-4D97-AF65-F5344CB8AC3E}">
        <p14:creationId xmlns:p14="http://schemas.microsoft.com/office/powerpoint/2010/main" val="30714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986A3-4E4E-4E07-AEB2-2A881D54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Testfälle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DA44B-2D50-493A-9248-4A1A5C0C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507067"/>
          </a:xfrm>
        </p:spPr>
        <p:txBody>
          <a:bodyPr/>
          <a:lstStyle/>
          <a:p>
            <a:r>
              <a:rPr lang="de-DE" dirty="0"/>
              <a:t>Test 1: Spring Boot (Akzeptanztest)</a:t>
            </a:r>
          </a:p>
          <a:p>
            <a:r>
              <a:rPr lang="de-DE" dirty="0"/>
              <a:t>Test 2: Erreichbarkeit (Akzeptanztest)</a:t>
            </a:r>
          </a:p>
          <a:p>
            <a:r>
              <a:rPr lang="de-DE" dirty="0"/>
              <a:t>Test 3: Datenbank h2 (Integrationstest)</a:t>
            </a:r>
          </a:p>
        </p:txBody>
      </p:sp>
    </p:spTree>
    <p:extLst>
      <p:ext uri="{BB962C8B-B14F-4D97-AF65-F5344CB8AC3E}">
        <p14:creationId xmlns:p14="http://schemas.microsoft.com/office/powerpoint/2010/main" val="120442176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96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Segment</vt:lpstr>
      <vt:lpstr>SE3_Projekt - Sprint 1</vt:lpstr>
      <vt:lpstr>Backlog vor der Implementierung</vt:lpstr>
      <vt:lpstr>Backlog nach der Implementierung</vt:lpstr>
      <vt:lpstr>Rückblick des Sprints</vt:lpstr>
      <vt:lpstr>Was lief gut/schlecht</vt:lpstr>
      <vt:lpstr>Testfälle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SE3_Projekt - Sprint 1</dc:title>
  <dc:creator>Admin</dc:creator>
  <cp:lastModifiedBy>Admin</cp:lastModifiedBy>
  <cp:revision>8</cp:revision>
  <dcterms:created xsi:type="dcterms:W3CDTF">2021-05-29T09:37:14Z</dcterms:created>
  <dcterms:modified xsi:type="dcterms:W3CDTF">2021-05-29T10:36:31Z</dcterms:modified>
</cp:coreProperties>
</file>