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5175" cy="6859588"/>
  <p:notesSz cx="6858000" cy="9144000"/>
  <p:custDataLst>
    <p:tags r:id="rId8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3" userDrawn="1">
          <p15:clr>
            <a:srgbClr val="A4A3A4"/>
          </p15:clr>
        </p15:guide>
        <p15:guide id="2" orient="horz" pos="865" userDrawn="1">
          <p15:clr>
            <a:srgbClr val="A4A3A4"/>
          </p15:clr>
        </p15:guide>
        <p15:guide id="3" pos="730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369" userDrawn="1">
          <p15:clr>
            <a:srgbClr val="A4A3A4"/>
          </p15:clr>
        </p15:guide>
        <p15:guide id="6" orient="horz" pos="3673" userDrawn="1">
          <p15:clr>
            <a:srgbClr val="A4A3A4"/>
          </p15:clr>
        </p15:guide>
        <p15:guide id="7" orient="horz" pos="3817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4CA"/>
    <a:srgbClr val="90989E"/>
    <a:srgbClr val="4F5251"/>
    <a:srgbClr val="590D58"/>
    <a:srgbClr val="003D14"/>
    <a:srgbClr val="FFD300"/>
    <a:srgbClr val="002052"/>
    <a:srgbClr val="002A0A"/>
    <a:srgbClr val="64646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30" autoAdjust="0"/>
  </p:normalViewPr>
  <p:slideViewPr>
    <p:cSldViewPr snapToGrid="0" showGuides="1">
      <p:cViewPr varScale="1">
        <p:scale>
          <a:sx n="89" d="100"/>
          <a:sy n="89" d="100"/>
        </p:scale>
        <p:origin x="461" y="77"/>
      </p:cViewPr>
      <p:guideLst>
        <p:guide orient="horz" pos="1153"/>
        <p:guide orient="horz" pos="865"/>
        <p:guide pos="7300"/>
        <p:guide orient="horz" pos="2160"/>
        <p:guide orient="horz" pos="1369"/>
        <p:guide orient="horz" pos="3673"/>
        <p:guide orient="horz" pos="3817"/>
        <p:guide pos="3840"/>
        <p:guide pos="3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" y="794"/>
            <a:ext cx="1219384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5289" y="1687947"/>
            <a:ext cx="9053263" cy="1470366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 noProof="0" dirty="0" smtClean="0"/>
              <a:t>Click to add main title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5289" y="3403284"/>
            <a:ext cx="7323946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" y="5640083"/>
            <a:ext cx="3264850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759" y="1334615"/>
            <a:ext cx="10975657" cy="1554249"/>
          </a:xfrm>
        </p:spPr>
        <p:txBody>
          <a:bodyPr>
            <a:spAutoFit/>
          </a:bodyPr>
          <a:lstStyle>
            <a:lvl1pPr marL="270000" indent="-270000"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07/05/2019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" y="787"/>
            <a:ext cx="12193865" cy="68580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1140" y="4756325"/>
            <a:ext cx="10365898" cy="1362390"/>
          </a:xfrm>
        </p:spPr>
        <p:txBody>
          <a:bodyPr anchor="t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noProof="0" dirty="0" smtClean="0"/>
              <a:t>Click to add section title</a:t>
            </a:r>
            <a:endParaRPr lang="en-US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07/05/2019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75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541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07/05/2019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07/05/2019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3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07/05/2019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760" y="116660"/>
            <a:ext cx="10769790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759" y="1351056"/>
            <a:ext cx="10975657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93318" y="669550"/>
            <a:ext cx="726848" cy="216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252000" bIns="0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07/05/2019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" y="6070193"/>
            <a:ext cx="889749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78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1218987" rtl="0" eaLnBrk="1" latinLnBrk="0" hangingPunct="1">
        <a:spcBef>
          <a:spcPct val="0"/>
        </a:spcBef>
        <a:buNone/>
        <a:defRPr sz="4400" b="0" i="0" u="none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1218987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 baseline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63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b="0" i="0" u="none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5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API Example Setup Guide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and software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9" y="1334615"/>
            <a:ext cx="10975657" cy="2708412"/>
          </a:xfrm>
        </p:spPr>
        <p:txBody>
          <a:bodyPr/>
          <a:lstStyle/>
          <a:p>
            <a:r>
              <a:rPr lang="en-GB" dirty="0" smtClean="0"/>
              <a:t>Hardware requirements:</a:t>
            </a:r>
          </a:p>
          <a:p>
            <a:pPr lvl="1"/>
            <a:r>
              <a:rPr lang="en-GB" dirty="0" smtClean="0"/>
              <a:t>Nucleo F401RE</a:t>
            </a:r>
          </a:p>
          <a:p>
            <a:pPr lvl="1"/>
            <a:r>
              <a:rPr lang="en-GB" dirty="0" smtClean="0"/>
              <a:t>X-NUCLEO-53L1A1</a:t>
            </a:r>
          </a:p>
          <a:p>
            <a:pPr lvl="1"/>
            <a:r>
              <a:rPr lang="en-GB" dirty="0" smtClean="0"/>
              <a:t>Windows </a:t>
            </a:r>
            <a:r>
              <a:rPr lang="en-GB" dirty="0" smtClean="0"/>
              <a:t>PC</a:t>
            </a:r>
          </a:p>
          <a:p>
            <a:r>
              <a:rPr lang="en-GB" dirty="0" smtClean="0"/>
              <a:t>SW requirements</a:t>
            </a:r>
          </a:p>
          <a:p>
            <a:pPr lvl="1"/>
            <a:r>
              <a:rPr lang="en-GB" dirty="0" smtClean="0"/>
              <a:t>STSW-XXX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88" y="2448975"/>
            <a:ext cx="4183861" cy="3601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3380" y="1912620"/>
            <a:ext cx="4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6464" y="2512404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X-NUCLEO-53L1A1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4630" y="2048865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Nucleo F401RE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6843461" y="2448975"/>
            <a:ext cx="1" cy="46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42293" y="2952290"/>
            <a:ext cx="1505056" cy="75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folder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9" y="955053"/>
            <a:ext cx="10975657" cy="2585301"/>
          </a:xfrm>
        </p:spPr>
        <p:txBody>
          <a:bodyPr/>
          <a:lstStyle/>
          <a:p>
            <a:r>
              <a:rPr lang="en-GB" dirty="0" smtClean="0"/>
              <a:t>Search for STSW-XXX on st.com, download and unzip the file in your hard drive C</a:t>
            </a:r>
            <a:r>
              <a:rPr lang="en-GB" dirty="0" smtClean="0"/>
              <a:t>:\ recommended.</a:t>
            </a:r>
          </a:p>
          <a:p>
            <a:r>
              <a:rPr lang="en-GB" dirty="0" smtClean="0"/>
              <a:t>Go to the “Example” folder</a:t>
            </a:r>
          </a:p>
          <a:p>
            <a:r>
              <a:rPr lang="en-GB" dirty="0" smtClean="0"/>
              <a:t>The example project has been pre-compiled for IAR, KEIL and Eclipse as shown below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49" y="3609857"/>
            <a:ext cx="4714875" cy="3038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4577" y="4512567"/>
            <a:ext cx="4185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VL53L1X ULD API and other STM32 drivers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4576" y="3976444"/>
            <a:ext cx="296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Contains binary application file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4577" y="4790540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Precompiled IAR project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576" y="5217708"/>
            <a:ext cx="2490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Precompiled KEIL project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4576" y="5753831"/>
            <a:ext cx="27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Precompiled Eclipse project</a:t>
            </a:r>
            <a:endParaRPr lang="en-US" sz="1600" dirty="0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3809784" y="4959817"/>
            <a:ext cx="2175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3904745" y="5386985"/>
            <a:ext cx="208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4127178" y="5923108"/>
            <a:ext cx="1858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4377247" y="4145721"/>
            <a:ext cx="150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5600210" y="4681844"/>
            <a:ext cx="385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the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9" y="1334615"/>
            <a:ext cx="10975657" cy="2893077"/>
          </a:xfrm>
        </p:spPr>
        <p:txBody>
          <a:bodyPr/>
          <a:lstStyle/>
          <a:p>
            <a:r>
              <a:rPr lang="en-GB" dirty="0" smtClean="0"/>
              <a:t>Plug </a:t>
            </a:r>
            <a:r>
              <a:rPr lang="en-GB" dirty="0" smtClean="0"/>
              <a:t>the expansion board on the F401RE Nucleo board</a:t>
            </a:r>
          </a:p>
          <a:p>
            <a:r>
              <a:rPr lang="en-GB" dirty="0" smtClean="0"/>
              <a:t>Connect the F401RE Nucleo board to a PC USB port</a:t>
            </a:r>
          </a:p>
          <a:p>
            <a:r>
              <a:rPr lang="en-GB" dirty="0" smtClean="0"/>
              <a:t>Flash the demo application by drag and drop the binary file located in the Binary directory, the demo will start immediately once the FW is loaded</a:t>
            </a:r>
          </a:p>
          <a:p>
            <a:r>
              <a:rPr lang="en-GB" dirty="0" smtClean="0"/>
              <a:t>Open a Tera-Term to monitor </a:t>
            </a:r>
            <a:r>
              <a:rPr lang="en-GB" dirty="0" smtClean="0"/>
              <a:t>the ranging data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42" y="4437467"/>
            <a:ext cx="3019425" cy="13144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47845" y="5792415"/>
            <a:ext cx="8638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Range status, distance in mm, return signal rate, ambient rate, number of actual active SPAD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0" y="516710"/>
            <a:ext cx="10769790" cy="1143265"/>
          </a:xfrm>
        </p:spPr>
        <p:txBody>
          <a:bodyPr/>
          <a:lstStyle/>
          <a:p>
            <a:r>
              <a:rPr lang="en-GB" dirty="0" smtClean="0"/>
              <a:t>Modifying, compiling and running the example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60" y="2649065"/>
            <a:ext cx="10975657" cy="2523746"/>
          </a:xfrm>
        </p:spPr>
        <p:txBody>
          <a:bodyPr/>
          <a:lstStyle/>
          <a:p>
            <a:r>
              <a:rPr lang="en-GB" dirty="0" smtClean="0"/>
              <a:t>The example code is precompiled for the most popular professional IDEs</a:t>
            </a:r>
          </a:p>
          <a:p>
            <a:pPr marL="0" indent="0">
              <a:buNone/>
            </a:pPr>
            <a:r>
              <a:rPr lang="en-GB" dirty="0" smtClean="0"/>
              <a:t>(KEIL,IAR and Eclipse)</a:t>
            </a:r>
          </a:p>
          <a:p>
            <a:r>
              <a:rPr lang="en-GB" dirty="0" smtClean="0"/>
              <a:t>I suppose that </a:t>
            </a:r>
            <a:r>
              <a:rPr lang="en-GB" dirty="0"/>
              <a:t>y</a:t>
            </a:r>
            <a:r>
              <a:rPr lang="en-GB" dirty="0" smtClean="0"/>
              <a:t>ou already have your </a:t>
            </a:r>
            <a:r>
              <a:rPr lang="en-GB" dirty="0" smtClean="0"/>
              <a:t>favourite </a:t>
            </a:r>
            <a:r>
              <a:rPr lang="en-GB" dirty="0" smtClean="0"/>
              <a:t>IDE and familiar with.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  <p:tag name="MMPROD_NEXTUNIQUEID" val="10009"/>
  <p:tag name="MMPROD_UIDATA" val="&lt;database version=&quot;10.0&quot;&gt;&lt;object type=&quot;1&quot; unique_id=&quot;10001&quot;&gt;&lt;object type=&quot;2&quot; unique_id=&quot;46893&quot;&gt;&lt;object type=&quot;3&quot; unique_id=&quot;55459&quot;&gt;&lt;property id=&quot;20148&quot; value=&quot;5&quot;/&gt;&lt;property id=&quot;20300&quot; value=&quot;Slide 1 - &amp;quot;ST PowerPoint™ Template 16:9&amp;quot;&quot;/&gt;&lt;property id=&quot;20307&quot; value=&quot;257&quot;/&gt;&lt;/object&gt;&lt;object type=&quot;3&quot; unique_id=&quot;55473&quot;&gt;&lt;property id=&quot;20148&quot; value=&quot;5&quot;/&gt;&lt;property id=&quot;20300&quot; value=&quot;Slide 2&quot;/&gt;&lt;property id=&quot;20307&quot; value=&quot;258&quot;/&gt;&lt;/object&gt;&lt;object type=&quot;3&quot; unique_id=&quot;55474&quot;&gt;&lt;property id=&quot;20148&quot; value=&quot;5&quot;/&gt;&lt;property id=&quot;20300&quot; value=&quot;Slide 3&quot;/&gt;&lt;property id=&quot;20307&quot; value=&quot;259&quot;/&gt;&lt;/object&gt;&lt;/object&gt;&lt;object type=&quot;8&quot; unique_id=&quot;4689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T PowerPoint Template 16x9">
  <a:themeElements>
    <a:clrScheme name="ST_2016_Theme">
      <a:dk1>
        <a:sysClr val="windowText" lastClr="000000"/>
      </a:dk1>
      <a:lt1>
        <a:sysClr val="window" lastClr="FFFFFF"/>
      </a:lt1>
      <a:dk2>
        <a:srgbClr val="002052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002052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>
            <a:solidFill>
              <a:schemeClr val="accent6"/>
            </a:solidFill>
          </a:defRPr>
        </a:defPPr>
      </a:lstStyle>
    </a:txDef>
  </a:objectDefaults>
  <a:extraClrSchemeLst/>
  <a:custClrLst>
    <a:custClr name="ST 1 Light Blue">
      <a:srgbClr val="39A9DC"/>
    </a:custClr>
    <a:custClr name="ST 1 Dark Blue">
      <a:srgbClr val="002052"/>
    </a:custClr>
    <a:custClr name="ST 2 Yellow">
      <a:srgbClr val="FFD300"/>
    </a:custClr>
    <a:custClr name="ST 2 Light Green">
      <a:srgbClr val="BBCC00"/>
    </a:custClr>
    <a:custClr name="ST 2 Dark Green">
      <a:srgbClr val="003D14"/>
    </a:custClr>
    <a:custClr name="ST 2 Pink">
      <a:srgbClr val="D4007A"/>
    </a:custClr>
    <a:custClr name="ST 2 Purple">
      <a:srgbClr val="590D58"/>
    </a:custClr>
    <a:custClr name="ST 3 Dark Grey">
      <a:srgbClr val="4F5251"/>
    </a:custClr>
    <a:custClr name="ST 3 Mid Grey">
      <a:srgbClr val="90989E"/>
    </a:custClr>
    <a:custClr name="ST 3 Light Grey">
      <a:srgbClr val="B9C4CA"/>
    </a:custClr>
  </a:custClrLst>
  <a:extLst>
    <a:ext uri="{05A4C25C-085E-4340-85A3-A5531E510DB2}">
      <thm15:themeFamily xmlns:thm15="http://schemas.microsoft.com/office/thememl/2012/main" name="ST_Template_[16-9].potx" id="{97D11962-C632-43B7-9572-4AC26BB21016}" vid="{425482E2-72F4-405A-8E24-E7923F9361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ST_Template_[16-9]</Template>
  <TotalTime>0</TotalTime>
  <Words>203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ST PowerPoint Template 16x9</vt:lpstr>
      <vt:lpstr>API Example Setup Guide</vt:lpstr>
      <vt:lpstr>Hardware and software requirements</vt:lpstr>
      <vt:lpstr>Example folder content</vt:lpstr>
      <vt:lpstr>Run the example</vt:lpstr>
      <vt:lpstr>Modifying, compiling and running the example code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2019-04-25T12:25:11Z</dcterms:created>
  <dcterms:modified xsi:type="dcterms:W3CDTF">2019-05-07T14:36:34Z</dcterms:modified>
</cp:coreProperties>
</file>