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924aa3815e325de" providerId="LiveId" clId="{56012D23-2371-4200-9C71-FB105C30BBAC}"/>
    <pc:docChg chg="undo redo custSel addSld modSld modMainMaster">
      <pc:chgData name=" " userId="9924aa3815e325de" providerId="LiveId" clId="{56012D23-2371-4200-9C71-FB105C30BBAC}" dt="2019-02-14T15:43:22.600" v="2548" actId="20577"/>
      <pc:docMkLst>
        <pc:docMk/>
      </pc:docMkLst>
      <pc:sldChg chg="addSp delSp modSp add setBg">
        <pc:chgData name=" " userId="9924aa3815e325de" providerId="LiveId" clId="{56012D23-2371-4200-9C71-FB105C30BBAC}" dt="2019-02-14T15:05:27.543" v="1088" actId="20577"/>
        <pc:sldMkLst>
          <pc:docMk/>
          <pc:sldMk cId="3881525759" sldId="256"/>
        </pc:sldMkLst>
        <pc:spChg chg="add mod">
          <ac:chgData name=" " userId="9924aa3815e325de" providerId="LiveId" clId="{56012D23-2371-4200-9C71-FB105C30BBAC}" dt="2019-02-14T10:06:03.712" v="44" actId="1076"/>
          <ac:spMkLst>
            <pc:docMk/>
            <pc:sldMk cId="3881525759" sldId="256"/>
            <ac:spMk id="2" creationId="{193DE6EF-8ACA-4F8A-B372-F7238EA14A04}"/>
          </ac:spMkLst>
        </pc:spChg>
        <pc:spChg chg="add del mod">
          <ac:chgData name=" " userId="9924aa3815e325de" providerId="LiveId" clId="{56012D23-2371-4200-9C71-FB105C30BBAC}" dt="2019-02-14T10:10:50.418" v="85" actId="478"/>
          <ac:spMkLst>
            <pc:docMk/>
            <pc:sldMk cId="3881525759" sldId="256"/>
            <ac:spMk id="3" creationId="{BD00B9C1-A27B-409E-BCA0-B9B0ECAC081C}"/>
          </ac:spMkLst>
        </pc:spChg>
        <pc:spChg chg="add mod">
          <ac:chgData name=" " userId="9924aa3815e325de" providerId="LiveId" clId="{56012D23-2371-4200-9C71-FB105C30BBAC}" dt="2019-02-14T15:05:27.543" v="1088" actId="20577"/>
          <ac:spMkLst>
            <pc:docMk/>
            <pc:sldMk cId="3881525759" sldId="256"/>
            <ac:spMk id="5" creationId="{BBE152E2-A3FB-4584-A45E-5B5E456EBA85}"/>
          </ac:spMkLst>
        </pc:spChg>
        <pc:spChg chg="add mod">
          <ac:chgData name=" " userId="9924aa3815e325de" providerId="LiveId" clId="{56012D23-2371-4200-9C71-FB105C30BBAC}" dt="2019-02-14T10:21:18.336" v="147" actId="1076"/>
          <ac:spMkLst>
            <pc:docMk/>
            <pc:sldMk cId="3881525759" sldId="256"/>
            <ac:spMk id="8" creationId="{41734958-0E6B-4DEB-93CB-1031CC8D1B01}"/>
          </ac:spMkLst>
        </pc:spChg>
        <pc:picChg chg="add mod">
          <ac:chgData name=" " userId="9924aa3815e325de" providerId="LiveId" clId="{56012D23-2371-4200-9C71-FB105C30BBAC}" dt="2019-02-14T10:20:52.349" v="130" actId="14100"/>
          <ac:picMkLst>
            <pc:docMk/>
            <pc:sldMk cId="3881525759" sldId="256"/>
            <ac:picMk id="4" creationId="{A407288B-C6C2-4FB2-8E24-39A633731AE9}"/>
          </ac:picMkLst>
        </pc:picChg>
        <pc:picChg chg="add mod">
          <ac:chgData name=" " userId="9924aa3815e325de" providerId="LiveId" clId="{56012D23-2371-4200-9C71-FB105C30BBAC}" dt="2019-02-14T10:06:41.153" v="47" actId="1076"/>
          <ac:picMkLst>
            <pc:docMk/>
            <pc:sldMk cId="3881525759" sldId="256"/>
            <ac:picMk id="1026" creationId="{5284F2E0-AD6D-4DF1-B713-82C0FAD8DBE3}"/>
          </ac:picMkLst>
        </pc:picChg>
        <pc:picChg chg="add mod">
          <ac:chgData name=" " userId="9924aa3815e325de" providerId="LiveId" clId="{56012D23-2371-4200-9C71-FB105C30BBAC}" dt="2019-02-14T10:07:07.496" v="52" actId="1076"/>
          <ac:picMkLst>
            <pc:docMk/>
            <pc:sldMk cId="3881525759" sldId="256"/>
            <ac:picMk id="1028" creationId="{737FDCCF-FBDE-4248-AAEB-2957978A7FB6}"/>
          </ac:picMkLst>
        </pc:picChg>
      </pc:sldChg>
      <pc:sldChg chg="addSp modSp add setBg">
        <pc:chgData name=" " userId="9924aa3815e325de" providerId="LiveId" clId="{56012D23-2371-4200-9C71-FB105C30BBAC}" dt="2019-02-14T10:48:18.714" v="644" actId="1076"/>
        <pc:sldMkLst>
          <pc:docMk/>
          <pc:sldMk cId="908156169" sldId="257"/>
        </pc:sldMkLst>
        <pc:spChg chg="mod">
          <ac:chgData name=" " userId="9924aa3815e325de" providerId="LiveId" clId="{56012D23-2371-4200-9C71-FB105C30BBAC}" dt="2019-02-14T10:33:07.918" v="266" actId="403"/>
          <ac:spMkLst>
            <pc:docMk/>
            <pc:sldMk cId="908156169" sldId="257"/>
            <ac:spMk id="2" creationId="{6E439234-89B1-4413-8CB4-3E4BF2CF7699}"/>
          </ac:spMkLst>
        </pc:spChg>
        <pc:spChg chg="mod">
          <ac:chgData name=" " userId="9924aa3815e325de" providerId="LiveId" clId="{56012D23-2371-4200-9C71-FB105C30BBAC}" dt="2019-02-14T10:45:28.717" v="605" actId="207"/>
          <ac:spMkLst>
            <pc:docMk/>
            <pc:sldMk cId="908156169" sldId="257"/>
            <ac:spMk id="3" creationId="{69694679-B99E-4814-ACC9-B5ECA4213858}"/>
          </ac:spMkLst>
        </pc:spChg>
        <pc:picChg chg="add mod">
          <ac:chgData name=" " userId="9924aa3815e325de" providerId="LiveId" clId="{56012D23-2371-4200-9C71-FB105C30BBAC}" dt="2019-02-14T10:48:18.714" v="644" actId="1076"/>
          <ac:picMkLst>
            <pc:docMk/>
            <pc:sldMk cId="908156169" sldId="257"/>
            <ac:picMk id="2050" creationId="{6869DCFA-C9D2-4379-BD5F-E3FDA9A964A3}"/>
          </ac:picMkLst>
        </pc:picChg>
      </pc:sldChg>
      <pc:sldChg chg="addSp delSp modSp add setBg">
        <pc:chgData name=" " userId="9924aa3815e325de" providerId="LiveId" clId="{56012D23-2371-4200-9C71-FB105C30BBAC}" dt="2019-02-14T15:23:37.910" v="1819" actId="1076"/>
        <pc:sldMkLst>
          <pc:docMk/>
          <pc:sldMk cId="983866858" sldId="258"/>
        </pc:sldMkLst>
        <pc:spChg chg="mod">
          <ac:chgData name=" " userId="9924aa3815e325de" providerId="LiveId" clId="{56012D23-2371-4200-9C71-FB105C30BBAC}" dt="2019-02-14T15:12:13.370" v="1300" actId="20577"/>
          <ac:spMkLst>
            <pc:docMk/>
            <pc:sldMk cId="983866858" sldId="258"/>
            <ac:spMk id="2" creationId="{F658B174-A3E9-4A87-8CA1-2FA38E89D94E}"/>
          </ac:spMkLst>
        </pc:spChg>
        <pc:spChg chg="add del mod">
          <ac:chgData name=" " userId="9924aa3815e325de" providerId="LiveId" clId="{56012D23-2371-4200-9C71-FB105C30BBAC}" dt="2019-02-14T15:12:44.423" v="1304" actId="1076"/>
          <ac:spMkLst>
            <pc:docMk/>
            <pc:sldMk cId="983866858" sldId="258"/>
            <ac:spMk id="3" creationId="{45ACF18C-4BAA-4BF3-BEC4-EDB24918A70E}"/>
          </ac:spMkLst>
        </pc:spChg>
        <pc:spChg chg="add del mod">
          <ac:chgData name=" " userId="9924aa3815e325de" providerId="LiveId" clId="{56012D23-2371-4200-9C71-FB105C30BBAC}" dt="2019-02-14T15:14:39.620" v="1330" actId="478"/>
          <ac:spMkLst>
            <pc:docMk/>
            <pc:sldMk cId="983866858" sldId="258"/>
            <ac:spMk id="4" creationId="{CC83CFE3-A065-4506-A6A5-6AA518FE4DF1}"/>
          </ac:spMkLst>
        </pc:spChg>
        <pc:spChg chg="add del mod">
          <ac:chgData name=" " userId="9924aa3815e325de" providerId="LiveId" clId="{56012D23-2371-4200-9C71-FB105C30BBAC}" dt="2019-02-14T10:52:09.730" v="712" actId="478"/>
          <ac:spMkLst>
            <pc:docMk/>
            <pc:sldMk cId="983866858" sldId="258"/>
            <ac:spMk id="5" creationId="{FD5BE348-9272-48E6-BDA2-ED53DF42ED80}"/>
          </ac:spMkLst>
        </pc:spChg>
        <pc:picChg chg="add mod">
          <ac:chgData name=" " userId="9924aa3815e325de" providerId="LiveId" clId="{56012D23-2371-4200-9C71-FB105C30BBAC}" dt="2019-02-14T15:21:51.888" v="1804" actId="1076"/>
          <ac:picMkLst>
            <pc:docMk/>
            <pc:sldMk cId="983866858" sldId="258"/>
            <ac:picMk id="13" creationId="{87411AFD-C107-45C1-A551-75B61DC0D696}"/>
          </ac:picMkLst>
        </pc:picChg>
        <pc:picChg chg="add mod">
          <ac:chgData name=" " userId="9924aa3815e325de" providerId="LiveId" clId="{56012D23-2371-4200-9C71-FB105C30BBAC}" dt="2019-02-14T15:22:39.711" v="1815" actId="1076"/>
          <ac:picMkLst>
            <pc:docMk/>
            <pc:sldMk cId="983866858" sldId="258"/>
            <ac:picMk id="1026" creationId="{BE452E6D-5BF7-43DD-A4BB-29DB2001E177}"/>
          </ac:picMkLst>
        </pc:picChg>
        <pc:picChg chg="add mod">
          <ac:chgData name=" " userId="9924aa3815e325de" providerId="LiveId" clId="{56012D23-2371-4200-9C71-FB105C30BBAC}" dt="2019-02-14T15:23:37.910" v="1819" actId="1076"/>
          <ac:picMkLst>
            <pc:docMk/>
            <pc:sldMk cId="983866858" sldId="258"/>
            <ac:picMk id="1028" creationId="{D75BC6CD-845D-4AB7-AB62-C5819040D55C}"/>
          </ac:picMkLst>
        </pc:picChg>
        <pc:picChg chg="add mod">
          <ac:chgData name=" " userId="9924aa3815e325de" providerId="LiveId" clId="{56012D23-2371-4200-9C71-FB105C30BBAC}" dt="2019-02-14T15:21:58.047" v="1806" actId="1076"/>
          <ac:picMkLst>
            <pc:docMk/>
            <pc:sldMk cId="983866858" sldId="258"/>
            <ac:picMk id="3074" creationId="{E88AAEB6-B4BC-4F46-8F3B-98F97C02BB4F}"/>
          </ac:picMkLst>
        </pc:picChg>
        <pc:picChg chg="add mod">
          <ac:chgData name=" " userId="9924aa3815e325de" providerId="LiveId" clId="{56012D23-2371-4200-9C71-FB105C30BBAC}" dt="2019-02-14T15:21:54.395" v="1805" actId="1076"/>
          <ac:picMkLst>
            <pc:docMk/>
            <pc:sldMk cId="983866858" sldId="258"/>
            <ac:picMk id="3076" creationId="{1E877E3B-96C8-4EC1-8B8B-4252F6D3B92A}"/>
          </ac:picMkLst>
        </pc:picChg>
        <pc:picChg chg="add del">
          <ac:chgData name=" " userId="9924aa3815e325de" providerId="LiveId" clId="{56012D23-2371-4200-9C71-FB105C30BBAC}" dt="2019-02-14T10:51:56.734" v="709"/>
          <ac:picMkLst>
            <pc:docMk/>
            <pc:sldMk cId="983866858" sldId="258"/>
            <ac:picMk id="3078" creationId="{94A8F552-09D5-4C31-89F5-137FC9D9FA97}"/>
          </ac:picMkLst>
        </pc:picChg>
        <pc:picChg chg="add del">
          <ac:chgData name=" " userId="9924aa3815e325de" providerId="LiveId" clId="{56012D23-2371-4200-9C71-FB105C30BBAC}" dt="2019-02-14T10:52:12.064" v="713" actId="478"/>
          <ac:picMkLst>
            <pc:docMk/>
            <pc:sldMk cId="983866858" sldId="258"/>
            <ac:picMk id="3080" creationId="{A1A347FA-5C06-4AAD-B32E-D3D7EFED5867}"/>
          </ac:picMkLst>
        </pc:picChg>
        <pc:picChg chg="add mod">
          <ac:chgData name=" " userId="9924aa3815e325de" providerId="LiveId" clId="{56012D23-2371-4200-9C71-FB105C30BBAC}" dt="2019-02-14T15:15:55.447" v="1343" actId="1076"/>
          <ac:picMkLst>
            <pc:docMk/>
            <pc:sldMk cId="983866858" sldId="258"/>
            <ac:picMk id="3082" creationId="{1CCFEAD8-183F-41A9-AEF8-9B1D55F421A2}"/>
          </ac:picMkLst>
        </pc:picChg>
        <pc:picChg chg="add del">
          <ac:chgData name=" " userId="9924aa3815e325de" providerId="LiveId" clId="{56012D23-2371-4200-9C71-FB105C30BBAC}" dt="2019-02-14T10:52:56.090" v="720"/>
          <ac:picMkLst>
            <pc:docMk/>
            <pc:sldMk cId="983866858" sldId="258"/>
            <ac:picMk id="3084" creationId="{F9DFFE4E-A7EE-4454-B087-D53A4FEE358E}"/>
          </ac:picMkLst>
        </pc:picChg>
        <pc:picChg chg="add mod">
          <ac:chgData name=" " userId="9924aa3815e325de" providerId="LiveId" clId="{56012D23-2371-4200-9C71-FB105C30BBAC}" dt="2019-02-14T15:22:02.643" v="1807" actId="1076"/>
          <ac:picMkLst>
            <pc:docMk/>
            <pc:sldMk cId="983866858" sldId="258"/>
            <ac:picMk id="3086" creationId="{F15B0CDD-6170-48DE-B9D8-AED6F128CBF4}"/>
          </ac:picMkLst>
        </pc:picChg>
        <pc:picChg chg="add mod">
          <ac:chgData name=" " userId="9924aa3815e325de" providerId="LiveId" clId="{56012D23-2371-4200-9C71-FB105C30BBAC}" dt="2019-02-14T15:16:08.327" v="1349" actId="1076"/>
          <ac:picMkLst>
            <pc:docMk/>
            <pc:sldMk cId="983866858" sldId="258"/>
            <ac:picMk id="3088" creationId="{8F4B4FA3-20C6-4CEB-9262-52B67C6FC49D}"/>
          </ac:picMkLst>
        </pc:picChg>
        <pc:picChg chg="add mod">
          <ac:chgData name=" " userId="9924aa3815e325de" providerId="LiveId" clId="{56012D23-2371-4200-9C71-FB105C30BBAC}" dt="2019-02-14T15:16:06.583" v="1348" actId="1076"/>
          <ac:picMkLst>
            <pc:docMk/>
            <pc:sldMk cId="983866858" sldId="258"/>
            <ac:picMk id="3090" creationId="{06CC867F-A0A0-4315-8598-DBEE6EB8B489}"/>
          </ac:picMkLst>
        </pc:picChg>
        <pc:picChg chg="add mod">
          <ac:chgData name=" " userId="9924aa3815e325de" providerId="LiveId" clId="{56012D23-2371-4200-9C71-FB105C30BBAC}" dt="2019-02-14T15:16:10.363" v="1350" actId="1076"/>
          <ac:picMkLst>
            <pc:docMk/>
            <pc:sldMk cId="983866858" sldId="258"/>
            <ac:picMk id="3092" creationId="{1ACFA0F0-B7EA-4A1F-9858-13D31104C01B}"/>
          </ac:picMkLst>
        </pc:picChg>
        <pc:picChg chg="add mod">
          <ac:chgData name=" " userId="9924aa3815e325de" providerId="LiveId" clId="{56012D23-2371-4200-9C71-FB105C30BBAC}" dt="2019-02-14T15:15:52.691" v="1342" actId="1076"/>
          <ac:picMkLst>
            <pc:docMk/>
            <pc:sldMk cId="983866858" sldId="258"/>
            <ac:picMk id="3094" creationId="{2B8ED3C5-BFF4-44F8-90F4-B5E37BCE56DF}"/>
          </ac:picMkLst>
        </pc:picChg>
      </pc:sldChg>
      <pc:sldChg chg="addSp delSp modSp add setBg">
        <pc:chgData name=" " userId="9924aa3815e325de" providerId="LiveId" clId="{56012D23-2371-4200-9C71-FB105C30BBAC}" dt="2019-02-14T15:39:18.330" v="2453" actId="14100"/>
        <pc:sldMkLst>
          <pc:docMk/>
          <pc:sldMk cId="3919407528" sldId="259"/>
        </pc:sldMkLst>
        <pc:spChg chg="mod">
          <ac:chgData name=" " userId="9924aa3815e325de" providerId="LiveId" clId="{56012D23-2371-4200-9C71-FB105C30BBAC}" dt="2019-02-14T15:23:05.099" v="1816" actId="20577"/>
          <ac:spMkLst>
            <pc:docMk/>
            <pc:sldMk cId="3919407528" sldId="259"/>
            <ac:spMk id="2" creationId="{F90F4026-2CD7-4E72-ACEA-0380BEFB0CA8}"/>
          </ac:spMkLst>
        </pc:spChg>
        <pc:spChg chg="del">
          <ac:chgData name=" " userId="9924aa3815e325de" providerId="LiveId" clId="{56012D23-2371-4200-9C71-FB105C30BBAC}" dt="2019-02-14T11:00:57.598" v="773" actId="478"/>
          <ac:spMkLst>
            <pc:docMk/>
            <pc:sldMk cId="3919407528" sldId="259"/>
            <ac:spMk id="3" creationId="{5A19C940-B7CA-414A-A0BE-BF0661868991}"/>
          </ac:spMkLst>
        </pc:spChg>
        <pc:spChg chg="add mod">
          <ac:chgData name=" " userId="9924aa3815e325de" providerId="LiveId" clId="{56012D23-2371-4200-9C71-FB105C30BBAC}" dt="2019-02-14T15:36:06.653" v="2315" actId="1076"/>
          <ac:spMkLst>
            <pc:docMk/>
            <pc:sldMk cId="3919407528" sldId="259"/>
            <ac:spMk id="3" creationId="{DA6DA2AD-DC5E-4C97-AA27-97D73C299CB8}"/>
          </ac:spMkLst>
        </pc:spChg>
        <pc:spChg chg="add mod">
          <ac:chgData name=" " userId="9924aa3815e325de" providerId="LiveId" clId="{56012D23-2371-4200-9C71-FB105C30BBAC}" dt="2019-02-14T15:36:09.371" v="2316" actId="14100"/>
          <ac:spMkLst>
            <pc:docMk/>
            <pc:sldMk cId="3919407528" sldId="259"/>
            <ac:spMk id="4" creationId="{B03F998F-287F-43A9-BD4C-D85E38EFEED7}"/>
          </ac:spMkLst>
        </pc:spChg>
        <pc:spChg chg="add mod">
          <ac:chgData name=" " userId="9924aa3815e325de" providerId="LiveId" clId="{56012D23-2371-4200-9C71-FB105C30BBAC}" dt="2019-02-14T15:36:11.486" v="2317" actId="14100"/>
          <ac:spMkLst>
            <pc:docMk/>
            <pc:sldMk cId="3919407528" sldId="259"/>
            <ac:spMk id="5" creationId="{BC2895B3-C50E-4341-AB04-97D2D0DAC2C2}"/>
          </ac:spMkLst>
        </pc:spChg>
        <pc:spChg chg="add mod">
          <ac:chgData name=" " userId="9924aa3815e325de" providerId="LiveId" clId="{56012D23-2371-4200-9C71-FB105C30BBAC}" dt="2019-02-14T15:35:53.727" v="2309" actId="14100"/>
          <ac:spMkLst>
            <pc:docMk/>
            <pc:sldMk cId="3919407528" sldId="259"/>
            <ac:spMk id="6" creationId="{F4713604-A0C8-4636-B98B-C548C2AFA75A}"/>
          </ac:spMkLst>
        </pc:spChg>
        <pc:spChg chg="add mod">
          <ac:chgData name=" " userId="9924aa3815e325de" providerId="LiveId" clId="{56012D23-2371-4200-9C71-FB105C30BBAC}" dt="2019-02-14T15:35:55.370" v="2310" actId="1076"/>
          <ac:spMkLst>
            <pc:docMk/>
            <pc:sldMk cId="3919407528" sldId="259"/>
            <ac:spMk id="7" creationId="{C00B6927-7FAA-4B22-8C30-22D289FCD571}"/>
          </ac:spMkLst>
        </pc:spChg>
        <pc:spChg chg="add mod">
          <ac:chgData name=" " userId="9924aa3815e325de" providerId="LiveId" clId="{56012D23-2371-4200-9C71-FB105C30BBAC}" dt="2019-02-14T11:02:21.346" v="800" actId="14100"/>
          <ac:spMkLst>
            <pc:docMk/>
            <pc:sldMk cId="3919407528" sldId="259"/>
            <ac:spMk id="8" creationId="{4A4B26F0-6CD3-44D3-B119-5A43DA45330F}"/>
          </ac:spMkLst>
        </pc:spChg>
        <pc:spChg chg="add del mod">
          <ac:chgData name=" " userId="9924aa3815e325de" providerId="LiveId" clId="{56012D23-2371-4200-9C71-FB105C30BBAC}" dt="2019-02-14T11:02:57.799" v="804"/>
          <ac:spMkLst>
            <pc:docMk/>
            <pc:sldMk cId="3919407528" sldId="259"/>
            <ac:spMk id="9" creationId="{16E5ECBE-3877-40F2-9D5D-F980012B1F65}"/>
          </ac:spMkLst>
        </pc:spChg>
        <pc:spChg chg="add del">
          <ac:chgData name=" " userId="9924aa3815e325de" providerId="LiveId" clId="{56012D23-2371-4200-9C71-FB105C30BBAC}" dt="2019-02-14T11:03:01.629" v="806"/>
          <ac:spMkLst>
            <pc:docMk/>
            <pc:sldMk cId="3919407528" sldId="259"/>
            <ac:spMk id="10" creationId="{25F0F63C-F3BA-4451-98DA-12C17BA78CB4}"/>
          </ac:spMkLst>
        </pc:spChg>
        <pc:spChg chg="add del">
          <ac:chgData name=" " userId="9924aa3815e325de" providerId="LiveId" clId="{56012D23-2371-4200-9C71-FB105C30BBAC}" dt="2019-02-14T11:03:12.840" v="808"/>
          <ac:spMkLst>
            <pc:docMk/>
            <pc:sldMk cId="3919407528" sldId="259"/>
            <ac:spMk id="11" creationId="{961A447E-A495-4B87-B938-205796DB47F4}"/>
          </ac:spMkLst>
        </pc:spChg>
        <pc:spChg chg="add mod">
          <ac:chgData name=" " userId="9924aa3815e325de" providerId="LiveId" clId="{56012D23-2371-4200-9C71-FB105C30BBAC}" dt="2019-02-14T15:33:00.666" v="2249" actId="1076"/>
          <ac:spMkLst>
            <pc:docMk/>
            <pc:sldMk cId="3919407528" sldId="259"/>
            <ac:spMk id="12" creationId="{C2428D59-EC44-4228-B4E8-3C23D9F26846}"/>
          </ac:spMkLst>
        </pc:spChg>
        <pc:spChg chg="add mod">
          <ac:chgData name=" " userId="9924aa3815e325de" providerId="LiveId" clId="{56012D23-2371-4200-9C71-FB105C30BBAC}" dt="2019-02-14T15:33:02.734" v="2250" actId="1076"/>
          <ac:spMkLst>
            <pc:docMk/>
            <pc:sldMk cId="3919407528" sldId="259"/>
            <ac:spMk id="18" creationId="{DD44C624-9762-4AC4-BFCC-232DB71F1F28}"/>
          </ac:spMkLst>
        </pc:spChg>
        <pc:spChg chg="add mod">
          <ac:chgData name=" " userId="9924aa3815e325de" providerId="LiveId" clId="{56012D23-2371-4200-9C71-FB105C30BBAC}" dt="2019-02-14T15:33:05.006" v="2251" actId="1076"/>
          <ac:spMkLst>
            <pc:docMk/>
            <pc:sldMk cId="3919407528" sldId="259"/>
            <ac:spMk id="19" creationId="{31CEA389-E99B-4C86-BDD5-0761E73C0849}"/>
          </ac:spMkLst>
        </pc:spChg>
        <pc:spChg chg="add mod">
          <ac:chgData name=" " userId="9924aa3815e325de" providerId="LiveId" clId="{56012D23-2371-4200-9C71-FB105C30BBAC}" dt="2019-02-14T15:32:54.686" v="2247" actId="404"/>
          <ac:spMkLst>
            <pc:docMk/>
            <pc:sldMk cId="3919407528" sldId="259"/>
            <ac:spMk id="20" creationId="{AC8C39BE-7213-4CBB-A31F-3FC58EE3D71A}"/>
          </ac:spMkLst>
        </pc:spChg>
        <pc:spChg chg="add mod">
          <ac:chgData name=" " userId="9924aa3815e325de" providerId="LiveId" clId="{56012D23-2371-4200-9C71-FB105C30BBAC}" dt="2019-02-14T15:35:57.034" v="2311" actId="1076"/>
          <ac:spMkLst>
            <pc:docMk/>
            <pc:sldMk cId="3919407528" sldId="259"/>
            <ac:spMk id="25" creationId="{2DF522A7-BA26-4C01-AEB9-1E6FA983E84F}"/>
          </ac:spMkLst>
        </pc:spChg>
        <pc:spChg chg="add del mod">
          <ac:chgData name=" " userId="9924aa3815e325de" providerId="LiveId" clId="{56012D23-2371-4200-9C71-FB105C30BBAC}" dt="2019-02-14T15:32:19.312" v="2236" actId="478"/>
          <ac:spMkLst>
            <pc:docMk/>
            <pc:sldMk cId="3919407528" sldId="259"/>
            <ac:spMk id="26" creationId="{2B0A1BA4-22C5-4155-908D-E77ECE05CE29}"/>
          </ac:spMkLst>
        </pc:spChg>
        <pc:spChg chg="add mod">
          <ac:chgData name=" " userId="9924aa3815e325de" providerId="LiveId" clId="{56012D23-2371-4200-9C71-FB105C30BBAC}" dt="2019-02-14T15:36:30.565" v="2331" actId="20577"/>
          <ac:spMkLst>
            <pc:docMk/>
            <pc:sldMk cId="3919407528" sldId="259"/>
            <ac:spMk id="27" creationId="{533D38E4-7EC6-4767-BD02-FDF3A870DD65}"/>
          </ac:spMkLst>
        </pc:spChg>
        <pc:spChg chg="add mod">
          <ac:chgData name=" " userId="9924aa3815e325de" providerId="LiveId" clId="{56012D23-2371-4200-9C71-FB105C30BBAC}" dt="2019-02-14T15:37:00.654" v="2364" actId="1076"/>
          <ac:spMkLst>
            <pc:docMk/>
            <pc:sldMk cId="3919407528" sldId="259"/>
            <ac:spMk id="44" creationId="{463831A3-AC12-4E27-94CD-22CD87ADB02A}"/>
          </ac:spMkLst>
        </pc:spChg>
        <pc:spChg chg="add mod">
          <ac:chgData name=" " userId="9924aa3815e325de" providerId="LiveId" clId="{56012D23-2371-4200-9C71-FB105C30BBAC}" dt="2019-02-14T15:37:43.978" v="2383" actId="1076"/>
          <ac:spMkLst>
            <pc:docMk/>
            <pc:sldMk cId="3919407528" sldId="259"/>
            <ac:spMk id="45" creationId="{0D87F029-6467-4783-9421-0BA6E258AA77}"/>
          </ac:spMkLst>
        </pc:spChg>
        <pc:spChg chg="add mod">
          <ac:chgData name=" " userId="9924aa3815e325de" providerId="LiveId" clId="{56012D23-2371-4200-9C71-FB105C30BBAC}" dt="2019-02-14T15:38:11.946" v="2416" actId="1076"/>
          <ac:spMkLst>
            <pc:docMk/>
            <pc:sldMk cId="3919407528" sldId="259"/>
            <ac:spMk id="46" creationId="{9D11681D-F8C4-42DA-8AC6-1510AC8967DE}"/>
          </ac:spMkLst>
        </pc:spChg>
        <pc:spChg chg="add mod">
          <ac:chgData name=" " userId="9924aa3815e325de" providerId="LiveId" clId="{56012D23-2371-4200-9C71-FB105C30BBAC}" dt="2019-02-14T15:39:18.330" v="2453" actId="14100"/>
          <ac:spMkLst>
            <pc:docMk/>
            <pc:sldMk cId="3919407528" sldId="259"/>
            <ac:spMk id="47" creationId="{9D7E911D-6175-408A-8E34-C181A070786A}"/>
          </ac:spMkLst>
        </pc:spChg>
        <pc:picChg chg="add mod">
          <ac:chgData name=" " userId="9924aa3815e325de" providerId="LiveId" clId="{56012D23-2371-4200-9C71-FB105C30BBAC}" dt="2019-02-14T11:21:10.652" v="968" actId="1076"/>
          <ac:picMkLst>
            <pc:docMk/>
            <pc:sldMk cId="3919407528" sldId="259"/>
            <ac:picMk id="14" creationId="{9B7679F5-1BCC-4D07-B50D-6D6E00AAD191}"/>
          </ac:picMkLst>
        </pc:picChg>
        <pc:picChg chg="add mod">
          <ac:chgData name=" " userId="9924aa3815e325de" providerId="LiveId" clId="{56012D23-2371-4200-9C71-FB105C30BBAC}" dt="2019-02-14T11:21:21.020" v="974" actId="1076"/>
          <ac:picMkLst>
            <pc:docMk/>
            <pc:sldMk cId="3919407528" sldId="259"/>
            <ac:picMk id="15" creationId="{C06F0F00-8E45-4EB5-A60B-D6E91B596664}"/>
          </ac:picMkLst>
        </pc:picChg>
        <pc:picChg chg="add mod">
          <ac:chgData name=" " userId="9924aa3815e325de" providerId="LiveId" clId="{56012D23-2371-4200-9C71-FB105C30BBAC}" dt="2019-02-14T15:36:18.986" v="2319" actId="1076"/>
          <ac:picMkLst>
            <pc:docMk/>
            <pc:sldMk cId="3919407528" sldId="259"/>
            <ac:picMk id="16" creationId="{98F5B7DC-2E6A-44A5-97E5-83FBFB4A8912}"/>
          </ac:picMkLst>
        </pc:picChg>
        <pc:picChg chg="add mod">
          <ac:chgData name=" " userId="9924aa3815e325de" providerId="LiveId" clId="{56012D23-2371-4200-9C71-FB105C30BBAC}" dt="2019-02-14T11:21:19.272" v="973" actId="1076"/>
          <ac:picMkLst>
            <pc:docMk/>
            <pc:sldMk cId="3919407528" sldId="259"/>
            <ac:picMk id="39" creationId="{9DB1EC3B-540D-47A2-94E2-122E4B2A703F}"/>
          </ac:picMkLst>
        </pc:picChg>
        <pc:picChg chg="add mod">
          <ac:chgData name=" " userId="9924aa3815e325de" providerId="LiveId" clId="{56012D23-2371-4200-9C71-FB105C30BBAC}" dt="2019-02-14T15:33:32.170" v="2261" actId="1076"/>
          <ac:picMkLst>
            <pc:docMk/>
            <pc:sldMk cId="3919407528" sldId="259"/>
            <ac:picMk id="4104" creationId="{15AA7F1F-383F-4E75-8F0F-EF2ABDA691FA}"/>
          </ac:picMkLst>
        </pc:picChg>
        <pc:picChg chg="add mod">
          <ac:chgData name=" " userId="9924aa3815e325de" providerId="LiveId" clId="{56012D23-2371-4200-9C71-FB105C30BBAC}" dt="2019-02-14T15:33:29.318" v="2260" actId="1076"/>
          <ac:picMkLst>
            <pc:docMk/>
            <pc:sldMk cId="3919407528" sldId="259"/>
            <ac:picMk id="4106" creationId="{2B135693-B987-4500-BFA8-E61F599D56D3}"/>
          </ac:picMkLst>
        </pc:picChg>
        <pc:picChg chg="add mod">
          <ac:chgData name=" " userId="9924aa3815e325de" providerId="LiveId" clId="{56012D23-2371-4200-9C71-FB105C30BBAC}" dt="2019-02-14T15:36:13.922" v="2318" actId="1076"/>
          <ac:picMkLst>
            <pc:docMk/>
            <pc:sldMk cId="3919407528" sldId="259"/>
            <ac:picMk id="4108" creationId="{6EA936DD-6B90-4FA1-9C53-0D909FF6F4AE}"/>
          </ac:picMkLst>
        </pc:picChg>
        <pc:cxnChg chg="add mod">
          <ac:chgData name=" " userId="9924aa3815e325de" providerId="LiveId" clId="{56012D23-2371-4200-9C71-FB105C30BBAC}" dt="2019-02-14T11:21:16.116" v="971" actId="14100"/>
          <ac:cxnSpMkLst>
            <pc:docMk/>
            <pc:sldMk cId="3919407528" sldId="259"/>
            <ac:cxnSpMk id="17" creationId="{72F3B112-BFF3-4E56-82F6-6E36B225DBAD}"/>
          </ac:cxnSpMkLst>
        </pc:cxnChg>
        <pc:cxnChg chg="add mod">
          <ac:chgData name=" " userId="9924aa3815e325de" providerId="LiveId" clId="{56012D23-2371-4200-9C71-FB105C30BBAC}" dt="2019-02-14T15:33:00.666" v="2249" actId="1076"/>
          <ac:cxnSpMkLst>
            <pc:docMk/>
            <pc:sldMk cId="3919407528" sldId="259"/>
            <ac:cxnSpMk id="23" creationId="{70A7C57E-C4FC-48D6-A63E-D61DF22A1B87}"/>
          </ac:cxnSpMkLst>
        </pc:cxnChg>
        <pc:cxnChg chg="add mod">
          <ac:chgData name=" " userId="9924aa3815e325de" providerId="LiveId" clId="{56012D23-2371-4200-9C71-FB105C30BBAC}" dt="2019-02-14T15:35:53.727" v="2309" actId="14100"/>
          <ac:cxnSpMkLst>
            <pc:docMk/>
            <pc:sldMk cId="3919407528" sldId="259"/>
            <ac:cxnSpMk id="29" creationId="{93F32F45-965D-4D49-9C84-3B5AE0BF243E}"/>
          </ac:cxnSpMkLst>
        </pc:cxnChg>
        <pc:cxnChg chg="add mod">
          <ac:chgData name=" " userId="9924aa3815e325de" providerId="LiveId" clId="{56012D23-2371-4200-9C71-FB105C30BBAC}" dt="2019-02-14T15:35:53.727" v="2309" actId="14100"/>
          <ac:cxnSpMkLst>
            <pc:docMk/>
            <pc:sldMk cId="3919407528" sldId="259"/>
            <ac:cxnSpMk id="32" creationId="{6D97DDDA-74C2-4F81-A1F0-ECAA0295E9D2}"/>
          </ac:cxnSpMkLst>
        </pc:cxnChg>
        <pc:cxnChg chg="add mod">
          <ac:chgData name=" " userId="9924aa3815e325de" providerId="LiveId" clId="{56012D23-2371-4200-9C71-FB105C30BBAC}" dt="2019-02-14T15:35:53.727" v="2309" actId="14100"/>
          <ac:cxnSpMkLst>
            <pc:docMk/>
            <pc:sldMk cId="3919407528" sldId="259"/>
            <ac:cxnSpMk id="35" creationId="{640AA0A5-5E34-46D2-B979-BEC1D013ADD7}"/>
          </ac:cxnSpMkLst>
        </pc:cxnChg>
      </pc:sldChg>
      <pc:sldChg chg="addSp delSp modSp add setBg">
        <pc:chgData name=" " userId="9924aa3815e325de" providerId="LiveId" clId="{56012D23-2371-4200-9C71-FB105C30BBAC}" dt="2019-02-14T11:09:10.921" v="848" actId="1076"/>
        <pc:sldMkLst>
          <pc:docMk/>
          <pc:sldMk cId="2588114681" sldId="260"/>
        </pc:sldMkLst>
        <pc:spChg chg="mod">
          <ac:chgData name=" " userId="9924aa3815e325de" providerId="LiveId" clId="{56012D23-2371-4200-9C71-FB105C30BBAC}" dt="2019-02-14T11:08:23.565" v="845" actId="1076"/>
          <ac:spMkLst>
            <pc:docMk/>
            <pc:sldMk cId="2588114681" sldId="260"/>
            <ac:spMk id="2" creationId="{5DF5465D-EFB4-4331-94EF-93C43845BA95}"/>
          </ac:spMkLst>
        </pc:spChg>
        <pc:spChg chg="del">
          <ac:chgData name=" " userId="9924aa3815e325de" providerId="LiveId" clId="{56012D23-2371-4200-9C71-FB105C30BBAC}" dt="2019-02-14T11:07:55.295" v="822" actId="478"/>
          <ac:spMkLst>
            <pc:docMk/>
            <pc:sldMk cId="2588114681" sldId="260"/>
            <ac:spMk id="3" creationId="{D6605D97-30BF-48E6-ABDB-280DBC6EC399}"/>
          </ac:spMkLst>
        </pc:spChg>
        <pc:picChg chg="add mod">
          <ac:chgData name=" " userId="9924aa3815e325de" providerId="LiveId" clId="{56012D23-2371-4200-9C71-FB105C30BBAC}" dt="2019-02-14T11:09:10.921" v="848" actId="1076"/>
          <ac:picMkLst>
            <pc:docMk/>
            <pc:sldMk cId="2588114681" sldId="260"/>
            <ac:picMk id="5122" creationId="{C345EF55-7ED3-4E15-AD0A-C4A1C95A8E07}"/>
          </ac:picMkLst>
        </pc:picChg>
      </pc:sldChg>
      <pc:sldChg chg="addSp delSp modSp add setBg">
        <pc:chgData name=" " userId="9924aa3815e325de" providerId="LiveId" clId="{56012D23-2371-4200-9C71-FB105C30BBAC}" dt="2019-02-14T15:40:41.790" v="2479" actId="20577"/>
        <pc:sldMkLst>
          <pc:docMk/>
          <pc:sldMk cId="1442117354" sldId="261"/>
        </pc:sldMkLst>
        <pc:spChg chg="mod">
          <ac:chgData name=" " userId="9924aa3815e325de" providerId="LiveId" clId="{56012D23-2371-4200-9C71-FB105C30BBAC}" dt="2019-02-14T15:10:00.936" v="1118" actId="108"/>
          <ac:spMkLst>
            <pc:docMk/>
            <pc:sldMk cId="1442117354" sldId="261"/>
            <ac:spMk id="2" creationId="{790BBC1C-8503-4225-93C4-61D5D720DC33}"/>
          </ac:spMkLst>
        </pc:spChg>
        <pc:spChg chg="mod">
          <ac:chgData name=" " userId="9924aa3815e325de" providerId="LiveId" clId="{56012D23-2371-4200-9C71-FB105C30BBAC}" dt="2019-02-14T15:40:41.790" v="2479" actId="20577"/>
          <ac:spMkLst>
            <pc:docMk/>
            <pc:sldMk cId="1442117354" sldId="261"/>
            <ac:spMk id="3" creationId="{A2F4F3EA-162D-42FC-9432-A9A712B8AEF4}"/>
          </ac:spMkLst>
        </pc:spChg>
        <pc:picChg chg="add del">
          <ac:chgData name=" " userId="9924aa3815e325de" providerId="LiveId" clId="{56012D23-2371-4200-9C71-FB105C30BBAC}" dt="2019-02-14T15:20:46.841" v="1767"/>
          <ac:picMkLst>
            <pc:docMk/>
            <pc:sldMk cId="1442117354" sldId="261"/>
            <ac:picMk id="4" creationId="{4939AFEE-8796-4AA7-9991-127065BEA153}"/>
          </ac:picMkLst>
        </pc:picChg>
      </pc:sldChg>
      <pc:sldChg chg="addSp modSp add setBg">
        <pc:chgData name=" " userId="9924aa3815e325de" providerId="LiveId" clId="{56012D23-2371-4200-9C71-FB105C30BBAC}" dt="2019-02-14T15:43:22.600" v="2548" actId="20577"/>
        <pc:sldMkLst>
          <pc:docMk/>
          <pc:sldMk cId="1731629333" sldId="262"/>
        </pc:sldMkLst>
        <pc:spChg chg="mod">
          <ac:chgData name=" " userId="9924aa3815e325de" providerId="LiveId" clId="{56012D23-2371-4200-9C71-FB105C30BBAC}" dt="2019-02-14T15:21:20.577" v="1801" actId="20577"/>
          <ac:spMkLst>
            <pc:docMk/>
            <pc:sldMk cId="1731629333" sldId="262"/>
            <ac:spMk id="2" creationId="{790BBC1C-8503-4225-93C4-61D5D720DC33}"/>
          </ac:spMkLst>
        </pc:spChg>
        <pc:spChg chg="mod">
          <ac:chgData name=" " userId="9924aa3815e325de" providerId="LiveId" clId="{56012D23-2371-4200-9C71-FB105C30BBAC}" dt="2019-02-14T15:43:22.600" v="2548" actId="20577"/>
          <ac:spMkLst>
            <pc:docMk/>
            <pc:sldMk cId="1731629333" sldId="262"/>
            <ac:spMk id="3" creationId="{A2F4F3EA-162D-42FC-9432-A9A712B8AEF4}"/>
          </ac:spMkLst>
        </pc:spChg>
        <pc:picChg chg="add mod">
          <ac:chgData name=" " userId="9924aa3815e325de" providerId="LiveId" clId="{56012D23-2371-4200-9C71-FB105C30BBAC}" dt="2019-02-14T15:41:49.086" v="2482" actId="1076"/>
          <ac:picMkLst>
            <pc:docMk/>
            <pc:sldMk cId="1731629333" sldId="262"/>
            <ac:picMk id="2050" creationId="{3E24F9B5-1812-4FBD-8662-91DE28FA66E2}"/>
          </ac:picMkLst>
        </pc:picChg>
      </pc:sldChg>
      <pc:sldMasterChg chg="setBg modSldLayout">
        <pc:chgData name=" " userId="9924aa3815e325de" providerId="LiveId" clId="{56012D23-2371-4200-9C71-FB105C30BBAC}" dt="2019-02-14T10:44:41.458" v="570"/>
        <pc:sldMasterMkLst>
          <pc:docMk/>
          <pc:sldMasterMk cId="1224760006" sldId="2147483648"/>
        </pc:sldMasterMkLst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3860302314" sldId="2147483649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286621449" sldId="2147483650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3565093371" sldId="2147483651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3392166394" sldId="2147483652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2935118694" sldId="2147483653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64277558" sldId="2147483654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1129283643" sldId="2147483655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1304574035" sldId="2147483656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4249068649" sldId="2147483657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1086918340" sldId="2147483658"/>
          </pc:sldLayoutMkLst>
        </pc:sldLayoutChg>
        <pc:sldLayoutChg chg="setBg">
          <pc:chgData name=" " userId="9924aa3815e325de" providerId="LiveId" clId="{56012D23-2371-4200-9C71-FB105C30BBAC}" dt="2019-02-14T10:44:41.458" v="570"/>
          <pc:sldLayoutMkLst>
            <pc:docMk/>
            <pc:sldMasterMk cId="1224760006" sldId="2147483648"/>
            <pc:sldLayoutMk cId="318749354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0F89-83EB-4780-BE54-644493E370C4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594AE-241F-4A7E-9207-EE09F8C53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4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30991-2B20-46CE-8A61-56C6EA27C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336FE4-AB21-452A-AE72-E07D1550B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01449-F493-4CD4-B797-0641A409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B53CC-F978-48D3-A7F2-B1302420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08EA1-49CB-4346-8B69-FAF74942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0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1C9DA-F57F-4463-8FC6-415DADC0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332A50-F845-4640-A362-3A5A5AAA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22C85-A732-4171-AA70-8FE3C6D8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11F62-96AD-444D-A8D3-F6D0A559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DC06A-60ED-4B37-B5B3-E28ED898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5B07F1-737C-4D46-8078-89CB2532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F80238-0DF3-4D9F-B09E-CD00D8351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7673A-87AA-469F-8FBC-AFD26C43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E0E52-488A-4DCB-8534-40071D46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6964B-E69F-4A97-81EA-C717A8A5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D53F7-E8F0-4CFE-A397-729BC9FF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DDC0F-8AE1-4762-8FD5-4014491D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3969A-C96E-4231-8246-9D631682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44C6E-AB2B-40BF-B89A-AC15075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C38BC-D784-46DA-9B9D-67679A3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79859-DB8D-41D4-ACCF-20E99531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0D749-10E9-491B-86AA-837BCE08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71E61-D530-4852-991D-87A85A4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563F-661E-4D68-918F-501A950E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4BC48-F2B1-4336-BEFB-EA12BF11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0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D0DA1-C055-4ADF-B8F7-0EA2A2E7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B8679-185C-43FD-B801-549AAB1C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1F5903-F968-46CB-8CD7-0AFCC969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934541-BC75-4E11-A44B-2CEA5AA8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0D393-7BEC-4616-9D0E-AB5537F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B9346-35B3-4C6D-8F87-EE59CDD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6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D7E67-5C9D-4405-B598-A680CE20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7F379-666B-45CE-8B60-0C78C430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1B57EC-0516-41EE-9B47-567C7801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836DF8-64D7-4CFC-B652-C4A2462B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25C9B1-12C7-47CA-9CA1-FEFC97C64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305638-805E-43E8-8307-E985B465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88AD7B-16F8-4C97-98CC-F4C8865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D6AF61-E7B0-4486-8360-9CB12928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1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CB2C3-1BDD-4C9E-A45F-956F64B1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C998AC-3478-4AD0-85F7-483CD6D2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194164-FE78-4076-8987-AF2B81AF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DA2A7-D3BF-456B-8EFB-0635210B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CB6CCB-1489-4DC0-8DC0-B3436CF7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96AEB-A19B-412F-8933-4CE5F42D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F945D-291B-4C68-9981-083F401C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4875-6A53-4FAA-9A49-FFD21893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E45A0-E225-47F7-9EC0-C9FBBFFB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201D75-E0AE-4B5B-8892-5CDB93FC8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92EE0-8000-4AA3-868A-89C70F76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B6A7A5-5E65-4249-B2EB-996A752B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45389-82EB-41A0-BC4F-C960D265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C5B3D-ED4F-4870-8266-109A03CB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ACBFBD-9C12-46F7-8A6E-E92E9C0C9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22BF9-AE2B-4119-83A1-6B765BCA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1CB504-22A6-41E3-B8C8-DB76EBF4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7FC79-3A85-4312-A44E-AB64C28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A6CC-B1B6-4352-9F06-D8CBE4C8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F18482-213A-4657-A07E-33B6D5B5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FFFF6-A2FF-4E33-96DA-EE50D3D7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1D879-5BFE-4477-88A8-257B0982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045B-750C-49B4-B55B-D8389119E260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140D3-00CC-4722-8F6F-19D48E1C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687AA-9669-4720-83E6-ABBAA42B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B1E3-06B4-4951-85D8-3033CBE6C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7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93DE6EF-8ACA-4F8A-B372-F7238EA14A04}"/>
              </a:ext>
            </a:extLst>
          </p:cNvPr>
          <p:cNvSpPr txBox="1"/>
          <p:nvPr/>
        </p:nvSpPr>
        <p:spPr>
          <a:xfrm>
            <a:off x="2718619" y="693175"/>
            <a:ext cx="675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PROJET MMM – ISTIC – MIAGE </a:t>
            </a:r>
          </a:p>
        </p:txBody>
      </p:sp>
      <p:pic>
        <p:nvPicPr>
          <p:cNvPr id="1026" name="Picture 2" descr="RÃ©sultat de recherche d'images pour &quot;logo istic&quot;">
            <a:extLst>
              <a:ext uri="{FF2B5EF4-FFF2-40B4-BE49-F238E27FC236}">
                <a16:creationId xmlns:a16="http://schemas.microsoft.com/office/drawing/2014/main" id="{5284F2E0-AD6D-4DF1-B713-82C0FAD8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526764"/>
            <a:ext cx="2517058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rennes 1 logo&quot;">
            <a:extLst>
              <a:ext uri="{FF2B5EF4-FFF2-40B4-BE49-F238E27FC236}">
                <a16:creationId xmlns:a16="http://schemas.microsoft.com/office/drawing/2014/main" id="{737FDCCF-FBDE-4248-AAEB-2957978A7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81" y="394222"/>
            <a:ext cx="2399071" cy="8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407288B-C6C2-4FB2-8E24-39A63373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619" y="2192670"/>
            <a:ext cx="6619724" cy="16861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E152E2-A3FB-4584-A45E-5B5E456EBA85}"/>
              </a:ext>
            </a:extLst>
          </p:cNvPr>
          <p:cNvSpPr txBox="1"/>
          <p:nvPr/>
        </p:nvSpPr>
        <p:spPr>
          <a:xfrm>
            <a:off x="2814328" y="3539613"/>
            <a:ext cx="6619724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sz="2800" b="1" dirty="0">
              <a:ln/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fr-FR" sz="2800" b="1" dirty="0">
                <a:ln/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Louise-Agnès MACKONGO </a:t>
            </a:r>
          </a:p>
          <a:p>
            <a:pPr algn="ctr"/>
            <a:r>
              <a:rPr lang="fr-FR" sz="2800" b="1" dirty="0">
                <a:ln/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Charles-Olivier MAUD</a:t>
            </a:r>
          </a:p>
          <a:p>
            <a:pPr algn="ctr"/>
            <a:r>
              <a:rPr lang="fi-FI" sz="2800" b="1" dirty="0">
                <a:ln/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Sohaib ELMAIZI</a:t>
            </a:r>
            <a:endParaRPr lang="fr-FR" sz="2800" b="1" dirty="0">
              <a:ln/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734958-0E6B-4DEB-93CB-1031CC8D1B01}"/>
              </a:ext>
            </a:extLst>
          </p:cNvPr>
          <p:cNvSpPr txBox="1"/>
          <p:nvPr/>
        </p:nvSpPr>
        <p:spPr>
          <a:xfrm>
            <a:off x="2423651" y="5641605"/>
            <a:ext cx="76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38815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39234-89B1-4413-8CB4-3E4BF2CF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Objectif de l’application MyBillBoard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94679-B99E-4814-ACC9-B5ECA421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Le but est de réaliser une application de </a:t>
            </a:r>
            <a:r>
              <a:rPr lang="fr-FR" dirty="0">
                <a:solidFill>
                  <a:srgbClr val="FF0000"/>
                </a:solidFill>
              </a:rPr>
              <a:t>réservation d’espace publicitaires </a:t>
            </a:r>
            <a:r>
              <a:rPr lang="fr-FR" dirty="0"/>
              <a:t>sur des panneaux publiques.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Clients Cibles 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TPE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PME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Particuliers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FF0000"/>
                </a:solidFill>
              </a:rPr>
              <a:t>Intermédiaire</a:t>
            </a:r>
            <a:r>
              <a:rPr lang="fr-FR" dirty="0"/>
              <a:t> entre la municipalité et le client final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Uniquement la réservation est incluse (pas de paiement)</a:t>
            </a:r>
          </a:p>
          <a:p>
            <a:endParaRPr lang="fr-FR" dirty="0"/>
          </a:p>
        </p:txBody>
      </p:sp>
      <p:pic>
        <p:nvPicPr>
          <p:cNvPr id="2050" name="Picture 2" descr="Image associÃ©e">
            <a:extLst>
              <a:ext uri="{FF2B5EF4-FFF2-40B4-BE49-F238E27FC236}">
                <a16:creationId xmlns:a16="http://schemas.microsoft.com/office/drawing/2014/main" id="{6869DCFA-C9D2-4379-BD5F-E3FDA9A9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635" y="2787445"/>
            <a:ext cx="1482172" cy="370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8B174-A3E9-4A87-8CA1-2FA38E89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Fonctionnalités et Technologies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CF18C-4BAA-4BF3-BEC4-EDB24918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39" y="1690688"/>
            <a:ext cx="10515600" cy="37417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Accès aux API </a:t>
            </a:r>
            <a:r>
              <a:rPr lang="fr-FR" dirty="0">
                <a:solidFill>
                  <a:srgbClr val="FF0000"/>
                </a:solidFill>
              </a:rPr>
              <a:t>Google </a:t>
            </a:r>
            <a:r>
              <a:rPr lang="fr-FR" dirty="0"/>
              <a:t>(Gmail) </a:t>
            </a:r>
            <a:endParaRPr lang="fr-FR" dirty="0">
              <a:solidFill>
                <a:srgbClr val="FF0000"/>
              </a:solidFill>
            </a:endParaRP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Accès aux API </a:t>
            </a:r>
            <a:r>
              <a:rPr lang="fr-FR" dirty="0">
                <a:solidFill>
                  <a:srgbClr val="0070C0"/>
                </a:solidFill>
              </a:rPr>
              <a:t>Facebook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Accès par mail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Gestion des profils d’utilisateurs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Visualisation des panneaux sur une carte (Google Map)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Gestion des favoris et des réservations 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Gestion de la disponibilité des panneaux </a:t>
            </a:r>
          </a:p>
          <a:p>
            <a:pPr marL="900113" indent="-900113">
              <a:buFont typeface="Wingdings" panose="05000000000000000000" pitchFamily="2" charset="2"/>
              <a:buChar char="q"/>
            </a:pPr>
            <a:r>
              <a:rPr lang="fr-FR" dirty="0"/>
              <a:t>(Le chargement de la photo publicitaire souhaitée)</a:t>
            </a:r>
          </a:p>
        </p:txBody>
      </p:sp>
      <p:pic>
        <p:nvPicPr>
          <p:cNvPr id="3074" name="Picture 2" descr="RÃ©sultat de recherche d'images pour &quot;logo face&quot;">
            <a:extLst>
              <a:ext uri="{FF2B5EF4-FFF2-40B4-BE49-F238E27FC236}">
                <a16:creationId xmlns:a16="http://schemas.microsoft.com/office/drawing/2014/main" id="{E88AAEB6-B4BC-4F46-8F3B-98F97C02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35" y="5497274"/>
            <a:ext cx="839991" cy="8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logo gmail&quot;">
            <a:extLst>
              <a:ext uri="{FF2B5EF4-FFF2-40B4-BE49-F238E27FC236}">
                <a16:creationId xmlns:a16="http://schemas.microsoft.com/office/drawing/2014/main" id="{1E877E3B-96C8-4EC1-8B8B-4252F6D3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22" y="5540453"/>
            <a:ext cx="753634" cy="75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Ã©sultat de recherche d'images pour &quot;logo user&quot;">
            <a:extLst>
              <a:ext uri="{FF2B5EF4-FFF2-40B4-BE49-F238E27FC236}">
                <a16:creationId xmlns:a16="http://schemas.microsoft.com/office/drawing/2014/main" id="{1CCFEAD8-183F-41A9-AEF8-9B1D55F4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627" y="3303954"/>
            <a:ext cx="479007" cy="47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Ã©sultat de recherche d'images pour &quot;logo google map&quot;">
            <a:extLst>
              <a:ext uri="{FF2B5EF4-FFF2-40B4-BE49-F238E27FC236}">
                <a16:creationId xmlns:a16="http://schemas.microsoft.com/office/drawing/2014/main" id="{F15B0CDD-6170-48DE-B9D8-AED6F128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53" y="5543397"/>
            <a:ext cx="655353" cy="6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Ã©sultat de recherche d'images pour &quot;billboard logo&quot;">
            <a:extLst>
              <a:ext uri="{FF2B5EF4-FFF2-40B4-BE49-F238E27FC236}">
                <a16:creationId xmlns:a16="http://schemas.microsoft.com/office/drawing/2014/main" id="{8F4B4FA3-20C6-4CEB-9262-52B67C6F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13" y="4459282"/>
            <a:ext cx="477011" cy="4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RÃ©sultat de recherche d'images pour &quot;yellow star logo&quot;">
            <a:extLst>
              <a:ext uri="{FF2B5EF4-FFF2-40B4-BE49-F238E27FC236}">
                <a16:creationId xmlns:a16="http://schemas.microsoft.com/office/drawing/2014/main" id="{06CC867F-A0A0-4315-8598-DBEE6EB8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6" y="3997408"/>
            <a:ext cx="524953" cy="4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Ã©sultat de recherche d'images pour &quot;upload logo&quot;">
            <a:extLst>
              <a:ext uri="{FF2B5EF4-FFF2-40B4-BE49-F238E27FC236}">
                <a16:creationId xmlns:a16="http://schemas.microsoft.com/office/drawing/2014/main" id="{1ACFA0F0-B7EA-4A1F-9858-13D31104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36" y="4812366"/>
            <a:ext cx="582483" cy="5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associÃ©e">
            <a:extLst>
              <a:ext uri="{FF2B5EF4-FFF2-40B4-BE49-F238E27FC236}">
                <a16:creationId xmlns:a16="http://schemas.microsoft.com/office/drawing/2014/main" id="{2B8ED3C5-BFF4-44F8-90F4-B5E37BCE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39" y="2836479"/>
            <a:ext cx="477011" cy="4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Ã©sultat de recherche d'images pour &quot;firebase logo&quot;">
            <a:extLst>
              <a:ext uri="{FF2B5EF4-FFF2-40B4-BE49-F238E27FC236}">
                <a16:creationId xmlns:a16="http://schemas.microsoft.com/office/drawing/2014/main" id="{87411AFD-C107-45C1-A551-75B61DC0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3918"/>
            <a:ext cx="2502310" cy="8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picasso SDK logo&quot;">
            <a:extLst>
              <a:ext uri="{FF2B5EF4-FFF2-40B4-BE49-F238E27FC236}">
                <a16:creationId xmlns:a16="http://schemas.microsoft.com/office/drawing/2014/main" id="{BE452E6D-5BF7-43DD-A4BB-29DB2001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13" y="5497274"/>
            <a:ext cx="1749982" cy="8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gitlab logo&quot;">
            <a:extLst>
              <a:ext uri="{FF2B5EF4-FFF2-40B4-BE49-F238E27FC236}">
                <a16:creationId xmlns:a16="http://schemas.microsoft.com/office/drawing/2014/main" id="{D75BC6CD-845D-4AB7-AB62-C5819040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066" y="5344357"/>
            <a:ext cx="1171514" cy="10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F4026-2CD7-4E72-ACEA-0380BEFB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3F998F-287F-43A9-BD4C-D85E38EFEED7}"/>
              </a:ext>
            </a:extLst>
          </p:cNvPr>
          <p:cNvSpPr/>
          <p:nvPr/>
        </p:nvSpPr>
        <p:spPr>
          <a:xfrm>
            <a:off x="3598606" y="2566219"/>
            <a:ext cx="4572000" cy="1874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2895B3-C50E-4341-AB04-97D2D0DAC2C2}"/>
              </a:ext>
            </a:extLst>
          </p:cNvPr>
          <p:cNvSpPr/>
          <p:nvPr/>
        </p:nvSpPr>
        <p:spPr>
          <a:xfrm>
            <a:off x="449824" y="2563528"/>
            <a:ext cx="2703870" cy="1874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713604-A0C8-4636-B98B-C548C2AFA75A}"/>
              </a:ext>
            </a:extLst>
          </p:cNvPr>
          <p:cNvSpPr/>
          <p:nvPr/>
        </p:nvSpPr>
        <p:spPr>
          <a:xfrm>
            <a:off x="8649930" y="2563529"/>
            <a:ext cx="2703870" cy="1920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00B6927-7FAA-4B22-8C30-22D289FCD571}"/>
              </a:ext>
            </a:extLst>
          </p:cNvPr>
          <p:cNvSpPr/>
          <p:nvPr/>
        </p:nvSpPr>
        <p:spPr>
          <a:xfrm>
            <a:off x="3606018" y="4587779"/>
            <a:ext cx="4572000" cy="1396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4B26F0-6CD3-44D3-B119-5A43DA45330F}"/>
              </a:ext>
            </a:extLst>
          </p:cNvPr>
          <p:cNvSpPr/>
          <p:nvPr/>
        </p:nvSpPr>
        <p:spPr>
          <a:xfrm>
            <a:off x="3598606" y="1587794"/>
            <a:ext cx="4572000" cy="698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4" name="Picture 8" descr="RÃ©sultat de recherche d'images pour &quot;data base logo&quot;">
            <a:extLst>
              <a:ext uri="{FF2B5EF4-FFF2-40B4-BE49-F238E27FC236}">
                <a16:creationId xmlns:a16="http://schemas.microsoft.com/office/drawing/2014/main" id="{15AA7F1F-383F-4E75-8F0F-EF2ABDA6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53" y="2948395"/>
            <a:ext cx="1097180" cy="10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Ã©sultat de recherche d'images pour &quot;firebase logo&quot;">
            <a:extLst>
              <a:ext uri="{FF2B5EF4-FFF2-40B4-BE49-F238E27FC236}">
                <a16:creationId xmlns:a16="http://schemas.microsoft.com/office/drawing/2014/main" id="{2B135693-B987-4500-BFA8-E61F599D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92" y="2545694"/>
            <a:ext cx="1682541" cy="5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Ã©sultat de recherche d'images pour &quot;logo gmail&quot;">
            <a:extLst>
              <a:ext uri="{FF2B5EF4-FFF2-40B4-BE49-F238E27FC236}">
                <a16:creationId xmlns:a16="http://schemas.microsoft.com/office/drawing/2014/main" id="{9B7679F5-1BCC-4D07-B50D-6D6E00AA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02" y="1607289"/>
            <a:ext cx="513734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logo face&quot;">
            <a:extLst>
              <a:ext uri="{FF2B5EF4-FFF2-40B4-BE49-F238E27FC236}">
                <a16:creationId xmlns:a16="http://schemas.microsoft.com/office/drawing/2014/main" id="{C06F0F00-8E45-4EB5-A60B-D6E91B59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5" y="1600429"/>
            <a:ext cx="555522" cy="5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RÃ©sultat de recherche d'images pour &quot;logo google map&quot;">
            <a:extLst>
              <a:ext uri="{FF2B5EF4-FFF2-40B4-BE49-F238E27FC236}">
                <a16:creationId xmlns:a16="http://schemas.microsoft.com/office/drawing/2014/main" id="{98F5B7DC-2E6A-44A5-97E5-83FBFB4A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40" y="2818849"/>
            <a:ext cx="426475" cy="4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2428D59-EC44-4228-B4E8-3C23D9F26846}"/>
              </a:ext>
            </a:extLst>
          </p:cNvPr>
          <p:cNvSpPr txBox="1"/>
          <p:nvPr/>
        </p:nvSpPr>
        <p:spPr>
          <a:xfrm>
            <a:off x="4819995" y="3107817"/>
            <a:ext cx="214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44C624-9762-4AC4-BFCC-232DB71F1F28}"/>
              </a:ext>
            </a:extLst>
          </p:cNvPr>
          <p:cNvSpPr txBox="1"/>
          <p:nvPr/>
        </p:nvSpPr>
        <p:spPr>
          <a:xfrm>
            <a:off x="4794627" y="3428874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Réservation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CEA389-E99B-4C86-BDD5-0761E73C0849}"/>
              </a:ext>
            </a:extLst>
          </p:cNvPr>
          <p:cNvSpPr txBox="1"/>
          <p:nvPr/>
        </p:nvSpPr>
        <p:spPr>
          <a:xfrm>
            <a:off x="4745984" y="3834081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Favoris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8C39BE-7213-4CBB-A31F-3FC58EE3D71A}"/>
              </a:ext>
            </a:extLst>
          </p:cNvPr>
          <p:cNvSpPr txBox="1"/>
          <p:nvPr/>
        </p:nvSpPr>
        <p:spPr>
          <a:xfrm>
            <a:off x="4758199" y="2734297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Utilisateur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2F3B112-BFF3-4E56-82F6-6E36B225DBAD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5827457" y="2285999"/>
            <a:ext cx="57149" cy="4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A7C57E-C4FC-48D6-A63E-D61DF22A1B8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06083" y="3292483"/>
            <a:ext cx="2513912" cy="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F32F45-965D-4D49-9C84-3B5AE0BF243E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6964041" y="3292483"/>
            <a:ext cx="1685889" cy="23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D97DDDA-74C2-4F81-A1F0-ECAA0295E9D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6933143" y="3523581"/>
            <a:ext cx="1716787" cy="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0AA0A5-5E34-46D2-B979-BEC1D013ADD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884500" y="3523581"/>
            <a:ext cx="1765430" cy="49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12" descr="RÃ©sultat de recherche d'images pour &quot;smartphone logo&quot;">
            <a:extLst>
              <a:ext uri="{FF2B5EF4-FFF2-40B4-BE49-F238E27FC236}">
                <a16:creationId xmlns:a16="http://schemas.microsoft.com/office/drawing/2014/main" id="{6EA936DD-6B90-4FA1-9C53-0D909FF6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59" y="3649558"/>
            <a:ext cx="578388" cy="5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Image associÃ©e">
            <a:extLst>
              <a:ext uri="{FF2B5EF4-FFF2-40B4-BE49-F238E27FC236}">
                <a16:creationId xmlns:a16="http://schemas.microsoft.com/office/drawing/2014/main" id="{9DB1EC3B-540D-47A2-94E2-122E4B2A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39" y="1640790"/>
            <a:ext cx="513734" cy="5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6DA2AD-DC5E-4C97-AA27-97D73C299CB8}"/>
              </a:ext>
            </a:extLst>
          </p:cNvPr>
          <p:cNvSpPr/>
          <p:nvPr/>
        </p:nvSpPr>
        <p:spPr>
          <a:xfrm rot="5400000">
            <a:off x="3706960" y="4732915"/>
            <a:ext cx="1173346" cy="103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Connexion</a:t>
            </a:r>
          </a:p>
          <a:p>
            <a:pPr algn="ctr"/>
            <a:r>
              <a:rPr lang="fr-FR" sz="1600" dirty="0"/>
              <a:t>Activity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DF522A7-BA26-4C01-AEB9-1E6FA983E84F}"/>
              </a:ext>
            </a:extLst>
          </p:cNvPr>
          <p:cNvSpPr/>
          <p:nvPr/>
        </p:nvSpPr>
        <p:spPr>
          <a:xfrm rot="5400000">
            <a:off x="5311713" y="4385303"/>
            <a:ext cx="1145786" cy="1769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/>
              <a:t>Main</a:t>
            </a:r>
          </a:p>
          <a:p>
            <a:pPr algn="ctr"/>
            <a:r>
              <a:rPr lang="fr-FR" sz="1600" dirty="0"/>
              <a:t>Activity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33D38E4-7EC6-4767-BD02-FDF3A870DD65}"/>
              </a:ext>
            </a:extLst>
          </p:cNvPr>
          <p:cNvSpPr/>
          <p:nvPr/>
        </p:nvSpPr>
        <p:spPr>
          <a:xfrm rot="5400000">
            <a:off x="6900870" y="4719334"/>
            <a:ext cx="1145786" cy="1090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Map</a:t>
            </a:r>
          </a:p>
          <a:p>
            <a:pPr algn="ctr"/>
            <a:r>
              <a:rPr lang="fr-FR" sz="1600" dirty="0"/>
              <a:t>Activity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3831A3-AC12-4E27-94CD-22CD87ADB02A}"/>
              </a:ext>
            </a:extLst>
          </p:cNvPr>
          <p:cNvSpPr txBox="1"/>
          <p:nvPr/>
        </p:nvSpPr>
        <p:spPr>
          <a:xfrm>
            <a:off x="8615518" y="4092007"/>
            <a:ext cx="270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Authentification + Storage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D87F029-6467-4783-9421-0BA6E258AA77}"/>
              </a:ext>
            </a:extLst>
          </p:cNvPr>
          <p:cNvSpPr txBox="1"/>
          <p:nvPr/>
        </p:nvSpPr>
        <p:spPr>
          <a:xfrm>
            <a:off x="716303" y="3768227"/>
            <a:ext cx="974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Téléphone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D11681D-F8C4-42DA-8AC6-1510AC8967DE}"/>
              </a:ext>
            </a:extLst>
          </p:cNvPr>
          <p:cNvSpPr txBox="1"/>
          <p:nvPr/>
        </p:nvSpPr>
        <p:spPr>
          <a:xfrm>
            <a:off x="577651" y="2769263"/>
            <a:ext cx="111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GPS </a:t>
            </a:r>
          </a:p>
          <a:p>
            <a:pPr algn="ctr"/>
            <a:r>
              <a:rPr lang="fr-FR" sz="1400" b="1" dirty="0"/>
              <a:t>Google Map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D7E911D-6175-408A-8E34-C181A070786A}"/>
              </a:ext>
            </a:extLst>
          </p:cNvPr>
          <p:cNvSpPr txBox="1"/>
          <p:nvPr/>
        </p:nvSpPr>
        <p:spPr>
          <a:xfrm>
            <a:off x="4934853" y="5537915"/>
            <a:ext cx="183465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Fragments avec Recycler Views </a:t>
            </a:r>
          </a:p>
        </p:txBody>
      </p:sp>
    </p:spTree>
    <p:extLst>
      <p:ext uri="{BB962C8B-B14F-4D97-AF65-F5344CB8AC3E}">
        <p14:creationId xmlns:p14="http://schemas.microsoft.com/office/powerpoint/2010/main" val="391940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BBC1C-8503-4225-93C4-61D5D720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Atouts et difficultés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4F3EA-162D-42FC-9432-A9A712B8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Atouts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Application et Maitrise des consignes du cours </a:t>
            </a:r>
          </a:p>
          <a:p>
            <a:pPr lvl="1"/>
            <a:r>
              <a:rPr lang="fr-FR" dirty="0"/>
              <a:t>Utilisation de Firebase pour la première fois ( Au lieu de SQLite)</a:t>
            </a:r>
          </a:p>
          <a:p>
            <a:pPr lvl="1"/>
            <a:r>
              <a:rPr lang="fr-FR" dirty="0"/>
              <a:t>Utilisation des différentes API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Difficultés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Nombreuses Versions à gérées (Méthodes « Deprecated » ,  Documentation)</a:t>
            </a:r>
          </a:p>
          <a:p>
            <a:pPr lvl="1"/>
            <a:r>
              <a:rPr lang="fr-FR" dirty="0"/>
              <a:t>Déconnection du Facebook API </a:t>
            </a:r>
          </a:p>
          <a:p>
            <a:pPr lvl="1"/>
            <a:r>
              <a:rPr lang="fr-FR" dirty="0"/>
              <a:t>Manque de temps (fonctionnalités d’upload d’image écartée)</a:t>
            </a:r>
          </a:p>
        </p:txBody>
      </p:sp>
    </p:spTree>
    <p:extLst>
      <p:ext uri="{BB962C8B-B14F-4D97-AF65-F5344CB8AC3E}">
        <p14:creationId xmlns:p14="http://schemas.microsoft.com/office/powerpoint/2010/main" val="144211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BBC1C-8503-4225-93C4-61D5D720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Evolutions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4F3EA-162D-42FC-9432-A9A712B8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39" y="1840374"/>
            <a:ext cx="10515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Gestion de réservation plus approfondie : Annulation, Renouvellement, …</a:t>
            </a:r>
          </a:p>
          <a:p>
            <a:r>
              <a:rPr lang="fr-FR" dirty="0"/>
              <a:t>Barre de recherche </a:t>
            </a:r>
          </a:p>
          <a:p>
            <a:r>
              <a:rPr lang="fr-FR" dirty="0"/>
              <a:t>Paiement direct via l’application :</a:t>
            </a:r>
          </a:p>
          <a:p>
            <a:r>
              <a:rPr lang="fr-FR" dirty="0"/>
              <a:t>Envoi automatique de mail de confirmation après réservation</a:t>
            </a:r>
          </a:p>
          <a:p>
            <a:r>
              <a:rPr lang="fr-FR" dirty="0"/>
              <a:t>Upload de photos , gestion de format et de capacité mémoire</a:t>
            </a:r>
          </a:p>
          <a:p>
            <a:r>
              <a:rPr lang="fr-FR" dirty="0"/>
              <a:t>Notifications en cas de changement de statut de réservation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RÃ©sultat de recherche d'images pour &quot;paypal logo&quot;">
            <a:extLst>
              <a:ext uri="{FF2B5EF4-FFF2-40B4-BE49-F238E27FC236}">
                <a16:creationId xmlns:a16="http://schemas.microsoft.com/office/drawing/2014/main" id="{3E24F9B5-1812-4FBD-8662-91DE28FA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42" y="3491229"/>
            <a:ext cx="1637070" cy="81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5465D-EFB4-4331-94EF-93C43845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7" y="1432591"/>
            <a:ext cx="10515600" cy="1325563"/>
          </a:xfrm>
        </p:spPr>
        <p:txBody>
          <a:bodyPr/>
          <a:lstStyle/>
          <a:p>
            <a:pPr algn="ctr"/>
            <a:r>
              <a:rPr lang="fr-FR" sz="5400" dirty="0">
                <a:solidFill>
                  <a:srgbClr val="002060"/>
                </a:solidFill>
              </a:rPr>
              <a:t>SIMULATION</a:t>
            </a:r>
          </a:p>
        </p:txBody>
      </p:sp>
      <p:pic>
        <p:nvPicPr>
          <p:cNvPr id="5122" name="Picture 2" descr="RÃ©sultat de recherche d'images pour &quot;android logo&quot;">
            <a:extLst>
              <a:ext uri="{FF2B5EF4-FFF2-40B4-BE49-F238E27FC236}">
                <a16:creationId xmlns:a16="http://schemas.microsoft.com/office/drawing/2014/main" id="{C345EF55-7ED3-4E15-AD0A-C4A1C95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94" y="3147757"/>
            <a:ext cx="2525354" cy="25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14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147</TotalTime>
  <Words>221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Wingdings</vt:lpstr>
      <vt:lpstr>Thème Office</vt:lpstr>
      <vt:lpstr>Présentation PowerPoint</vt:lpstr>
      <vt:lpstr>Objectif de l’application MyBillBoard</vt:lpstr>
      <vt:lpstr>Fonctionnalités et Technologies </vt:lpstr>
      <vt:lpstr>Architecture</vt:lpstr>
      <vt:lpstr>Atouts et difficultés </vt:lpstr>
      <vt:lpstr>Evolutions Possibles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 </dc:creator>
  <cp:lastModifiedBy>KamiSama Maudmcok</cp:lastModifiedBy>
  <cp:revision>12</cp:revision>
  <dcterms:created xsi:type="dcterms:W3CDTF">2019-02-14T09:39:44Z</dcterms:created>
  <dcterms:modified xsi:type="dcterms:W3CDTF">2019-02-14T16:32:14Z</dcterms:modified>
</cp:coreProperties>
</file>