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EA3"/>
    <a:srgbClr val="E41A1C"/>
    <a:srgbClr val="377EB8"/>
    <a:srgbClr val="4DAF4A"/>
    <a:srgbClr val="D5D5D5"/>
    <a:srgbClr val="FFFFFF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8CF-76E9-4B81-9014-678D421AAF88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2A41-2316-4451-B6D0-DA6664841E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01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8CF-76E9-4B81-9014-678D421AAF88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2A41-2316-4451-B6D0-DA6664841E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3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8CF-76E9-4B81-9014-678D421AAF88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2A41-2316-4451-B6D0-DA6664841E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80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8CF-76E9-4B81-9014-678D421AAF88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2A41-2316-4451-B6D0-DA6664841E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51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8CF-76E9-4B81-9014-678D421AAF88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2A41-2316-4451-B6D0-DA6664841E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13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8CF-76E9-4B81-9014-678D421AAF88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2A41-2316-4451-B6D0-DA6664841E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71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8CF-76E9-4B81-9014-678D421AAF88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2A41-2316-4451-B6D0-DA6664841E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83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8CF-76E9-4B81-9014-678D421AAF88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2A41-2316-4451-B6D0-DA6664841E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04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8CF-76E9-4B81-9014-678D421AAF88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2A41-2316-4451-B6D0-DA6664841E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30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8CF-76E9-4B81-9014-678D421AAF88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2A41-2316-4451-B6D0-DA6664841E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48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8CF-76E9-4B81-9014-678D421AAF88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2A41-2316-4451-B6D0-DA6664841E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0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8CF-76E9-4B81-9014-678D421AAF88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2A41-2316-4451-B6D0-DA6664841E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0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403648" y="404664"/>
            <a:ext cx="0" cy="6048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987824" y="404664"/>
            <a:ext cx="0" cy="6048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4571999" y="404664"/>
            <a:ext cx="1" cy="6048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6156175" y="404664"/>
            <a:ext cx="1" cy="6120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115616" y="7598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Rank 0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675631" y="781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Rank 1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163875" y="7887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Rank 2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748051" y="781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Rank 3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326744" y="692696"/>
            <a:ext cx="144016" cy="720080"/>
          </a:xfrm>
          <a:prstGeom prst="rect">
            <a:avLst/>
          </a:prstGeom>
          <a:solidFill>
            <a:srgbClr val="E41A1C"/>
          </a:solidFill>
          <a:ln>
            <a:solidFill>
              <a:srgbClr val="E4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15816" y="692696"/>
            <a:ext cx="144016" cy="720080"/>
          </a:xfrm>
          <a:prstGeom prst="rect">
            <a:avLst/>
          </a:prstGeom>
          <a:solidFill>
            <a:srgbClr val="E41A1C"/>
          </a:solidFill>
          <a:ln>
            <a:solidFill>
              <a:srgbClr val="E4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31640" y="1916832"/>
            <a:ext cx="144016" cy="720080"/>
          </a:xfrm>
          <a:prstGeom prst="rect">
            <a:avLst/>
          </a:prstGeom>
          <a:solidFill>
            <a:srgbClr val="377EB8"/>
          </a:solidFill>
          <a:ln>
            <a:solidFill>
              <a:srgbClr val="377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26744" y="3118943"/>
            <a:ext cx="144016" cy="720080"/>
          </a:xfrm>
          <a:prstGeom prst="rect">
            <a:avLst/>
          </a:prstGeom>
          <a:solidFill>
            <a:srgbClr val="4DAF4A"/>
          </a:solidFill>
          <a:ln>
            <a:solidFill>
              <a:srgbClr val="4DA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1848" y="4365104"/>
            <a:ext cx="144016" cy="720080"/>
          </a:xfrm>
          <a:prstGeom prst="rect">
            <a:avLst/>
          </a:prstGeom>
          <a:solidFill>
            <a:srgbClr val="984EA3"/>
          </a:solidFill>
          <a:ln>
            <a:solidFill>
              <a:srgbClr val="984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17159" y="3104964"/>
            <a:ext cx="144016" cy="720080"/>
          </a:xfrm>
          <a:prstGeom prst="rect">
            <a:avLst/>
          </a:prstGeom>
          <a:solidFill>
            <a:srgbClr val="4DAF4A"/>
          </a:solidFill>
          <a:ln>
            <a:solidFill>
              <a:srgbClr val="4DA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7574" y="3113010"/>
            <a:ext cx="144016" cy="720080"/>
          </a:xfrm>
          <a:prstGeom prst="rect">
            <a:avLst/>
          </a:prstGeom>
          <a:solidFill>
            <a:srgbClr val="4DAF4A"/>
          </a:solidFill>
          <a:ln>
            <a:solidFill>
              <a:srgbClr val="4DA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539552" y="1667252"/>
            <a:ext cx="6912768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26858" y="2869714"/>
            <a:ext cx="6912768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39552" y="4102239"/>
            <a:ext cx="6912768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1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H="1">
            <a:off x="1398752" y="404664"/>
            <a:ext cx="4896" cy="6120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987824" y="404664"/>
            <a:ext cx="0" cy="6048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4571999" y="404664"/>
            <a:ext cx="1" cy="6048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6156175" y="404664"/>
            <a:ext cx="1" cy="6120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115616" y="7598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Rank 0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675631" y="781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Rank 1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163875" y="7887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Rank 2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748051" y="781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Rank 3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331640" y="1794841"/>
            <a:ext cx="144016" cy="720080"/>
          </a:xfrm>
          <a:prstGeom prst="rect">
            <a:avLst/>
          </a:prstGeom>
          <a:solidFill>
            <a:srgbClr val="E41A1C"/>
          </a:solidFill>
          <a:ln>
            <a:solidFill>
              <a:srgbClr val="E4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15816" y="1794841"/>
            <a:ext cx="144016" cy="720080"/>
          </a:xfrm>
          <a:prstGeom prst="rect">
            <a:avLst/>
          </a:prstGeom>
          <a:solidFill>
            <a:srgbClr val="E41A1C"/>
          </a:solidFill>
          <a:ln>
            <a:solidFill>
              <a:srgbClr val="E4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84168" y="548680"/>
            <a:ext cx="144016" cy="720080"/>
          </a:xfrm>
          <a:prstGeom prst="rect">
            <a:avLst/>
          </a:prstGeom>
          <a:solidFill>
            <a:srgbClr val="377EB8"/>
          </a:solidFill>
          <a:ln>
            <a:solidFill>
              <a:srgbClr val="377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26744" y="548680"/>
            <a:ext cx="144016" cy="720080"/>
          </a:xfrm>
          <a:prstGeom prst="rect">
            <a:avLst/>
          </a:prstGeom>
          <a:solidFill>
            <a:srgbClr val="4DAF4A"/>
          </a:solidFill>
          <a:ln>
            <a:solidFill>
              <a:srgbClr val="4DA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99992" y="1794841"/>
            <a:ext cx="144016" cy="720080"/>
          </a:xfrm>
          <a:prstGeom prst="rect">
            <a:avLst/>
          </a:prstGeom>
          <a:solidFill>
            <a:srgbClr val="984EA3"/>
          </a:solidFill>
          <a:ln>
            <a:solidFill>
              <a:srgbClr val="984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17159" y="534701"/>
            <a:ext cx="144016" cy="720080"/>
          </a:xfrm>
          <a:prstGeom prst="rect">
            <a:avLst/>
          </a:prstGeom>
          <a:solidFill>
            <a:srgbClr val="4DAF4A"/>
          </a:solidFill>
          <a:ln>
            <a:solidFill>
              <a:srgbClr val="4DA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7574" y="542747"/>
            <a:ext cx="144016" cy="720080"/>
          </a:xfrm>
          <a:prstGeom prst="rect">
            <a:avLst/>
          </a:prstGeom>
          <a:solidFill>
            <a:srgbClr val="4DAF4A"/>
          </a:solidFill>
          <a:ln>
            <a:solidFill>
              <a:srgbClr val="4DA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539552" y="1541768"/>
            <a:ext cx="6912768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39552" y="2751216"/>
            <a:ext cx="6912768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H="1">
            <a:off x="1398752" y="404664"/>
            <a:ext cx="4896" cy="6120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987824" y="404664"/>
            <a:ext cx="0" cy="6048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4571999" y="404664"/>
            <a:ext cx="1" cy="6048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6156175" y="404664"/>
            <a:ext cx="1" cy="6120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115616" y="7598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Rank 0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675631" y="781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Rank 1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163875" y="7887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Rank 2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748051" y="781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Rank 3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331640" y="3624753"/>
            <a:ext cx="139120" cy="524327"/>
          </a:xfrm>
          <a:prstGeom prst="rect">
            <a:avLst/>
          </a:prstGeom>
          <a:solidFill>
            <a:srgbClr val="E41A1C"/>
          </a:solidFill>
          <a:ln>
            <a:solidFill>
              <a:srgbClr val="E4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15815" y="3624753"/>
            <a:ext cx="145359" cy="524327"/>
          </a:xfrm>
          <a:prstGeom prst="rect">
            <a:avLst/>
          </a:prstGeom>
          <a:solidFill>
            <a:srgbClr val="E41A1C"/>
          </a:solidFill>
          <a:ln>
            <a:solidFill>
              <a:srgbClr val="E4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84168" y="548680"/>
            <a:ext cx="144016" cy="2808312"/>
          </a:xfrm>
          <a:prstGeom prst="rect">
            <a:avLst/>
          </a:prstGeom>
          <a:solidFill>
            <a:srgbClr val="377EB8"/>
          </a:solidFill>
          <a:ln>
            <a:solidFill>
              <a:srgbClr val="377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26744" y="548680"/>
            <a:ext cx="144016" cy="720080"/>
          </a:xfrm>
          <a:prstGeom prst="rect">
            <a:avLst/>
          </a:prstGeom>
          <a:solidFill>
            <a:srgbClr val="4DAF4A"/>
          </a:solidFill>
          <a:ln>
            <a:solidFill>
              <a:srgbClr val="4DA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99992" y="3624752"/>
            <a:ext cx="151598" cy="2036496"/>
          </a:xfrm>
          <a:prstGeom prst="rect">
            <a:avLst/>
          </a:prstGeom>
          <a:solidFill>
            <a:srgbClr val="984EA3"/>
          </a:solidFill>
          <a:ln>
            <a:solidFill>
              <a:srgbClr val="984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17159" y="534701"/>
            <a:ext cx="144016" cy="720080"/>
          </a:xfrm>
          <a:prstGeom prst="rect">
            <a:avLst/>
          </a:prstGeom>
          <a:solidFill>
            <a:srgbClr val="4DAF4A"/>
          </a:solidFill>
          <a:ln>
            <a:solidFill>
              <a:srgbClr val="4DA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7574" y="542747"/>
            <a:ext cx="144016" cy="720080"/>
          </a:xfrm>
          <a:prstGeom prst="rect">
            <a:avLst/>
          </a:prstGeom>
          <a:solidFill>
            <a:srgbClr val="4DAF4A"/>
          </a:solidFill>
          <a:ln>
            <a:solidFill>
              <a:srgbClr val="4DA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539552" y="3465004"/>
            <a:ext cx="6912768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11560" y="5805264"/>
            <a:ext cx="6912768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6761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45</Words>
  <Application>Microsoft Office PowerPoint</Application>
  <PresentationFormat>Affichage à l'écran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ONERA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Berthoul Berenger</dc:creator>
  <cp:lastModifiedBy>Berthoul Berenger</cp:lastModifiedBy>
  <cp:revision>6</cp:revision>
  <dcterms:created xsi:type="dcterms:W3CDTF">2023-04-19T11:31:00Z</dcterms:created>
  <dcterms:modified xsi:type="dcterms:W3CDTF">2023-04-19T13:33:32Z</dcterms:modified>
</cp:coreProperties>
</file>