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ceef6ef41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ceef6ef41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eef6ef4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ceef6ef4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ceef6ef41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ceef6ef41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ceef6ef41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ceef6ef41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eef6ef41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eef6ef41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eef6ef41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eef6ef41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augh108/hermesV2" TargetMode="External"/><Relationship Id="rId4" Type="http://schemas.openxmlformats.org/officeDocument/2006/relationships/hyperlink" Target="https://hermeslog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73250" y="392175"/>
            <a:ext cx="5600700" cy="23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/>
              <a:t>HERMES LOGISTICS V 2.01</a:t>
            </a:r>
            <a:endParaRPr sz="5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510450" y="3182346"/>
            <a:ext cx="8123100" cy="16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Como dueño de una empresa de transporte lo que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Quiero es llevar un registro de </a:t>
            </a:r>
            <a:r>
              <a:rPr lang="es" sz="1500"/>
              <a:t>las</a:t>
            </a:r>
            <a:r>
              <a:rPr lang="es" sz="1500"/>
              <a:t> </a:t>
            </a:r>
            <a:r>
              <a:rPr lang="es" sz="1500"/>
              <a:t>órdenes de trabajo</a:t>
            </a:r>
            <a:r>
              <a:rPr lang="es" sz="1500"/>
              <a:t>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Para </a:t>
            </a:r>
            <a:r>
              <a:rPr lang="es" sz="1500"/>
              <a:t>así</a:t>
            </a:r>
            <a:r>
              <a:rPr lang="es" sz="1500"/>
              <a:t> mejorar mi servicio a cliente y mi </a:t>
            </a:r>
            <a:r>
              <a:rPr lang="es" sz="1500"/>
              <a:t>administración</a:t>
            </a:r>
            <a:r>
              <a:rPr lang="es" sz="1500"/>
              <a:t> interna.</a:t>
            </a:r>
            <a:endParaRPr sz="1500"/>
          </a:p>
        </p:txBody>
      </p:sp>
      <p:sp>
        <p:nvSpPr>
          <p:cNvPr id="65" name="Google Shape;65;p14"/>
          <p:cNvSpPr txBox="1"/>
          <p:nvPr/>
        </p:nvSpPr>
        <p:spPr>
          <a:xfrm>
            <a:off x="436450" y="123350"/>
            <a:ext cx="76467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9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HERMES LOGISTICS V 2.01</a:t>
            </a:r>
            <a:endParaRPr sz="1600"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436450" y="794254"/>
            <a:ext cx="81231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Sistema web que facilita la </a:t>
            </a:r>
            <a:r>
              <a:rPr lang="es" sz="1700"/>
              <a:t>administración</a:t>
            </a:r>
            <a:r>
              <a:rPr lang="es" sz="1700"/>
              <a:t> de los recursos como empresa.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La principal</a:t>
            </a:r>
            <a:r>
              <a:rPr lang="es" sz="1700"/>
              <a:t> </a:t>
            </a:r>
            <a:r>
              <a:rPr lang="es" sz="1700"/>
              <a:t>motivación</a:t>
            </a:r>
            <a:r>
              <a:rPr lang="es" sz="1700"/>
              <a:t> es la falta de sistemas administrativos </a:t>
            </a:r>
            <a:r>
              <a:rPr lang="es" sz="1700"/>
              <a:t>económicos</a:t>
            </a:r>
            <a:r>
              <a:rPr lang="es" sz="1700"/>
              <a:t> y </a:t>
            </a:r>
            <a:r>
              <a:rPr lang="es" sz="1700"/>
              <a:t>fáciles</a:t>
            </a:r>
            <a:r>
              <a:rPr lang="es" sz="1700"/>
              <a:t> de utilizar.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Ser un sistema </a:t>
            </a:r>
            <a:r>
              <a:rPr lang="es" sz="1700"/>
              <a:t>versátil</a:t>
            </a:r>
            <a:r>
              <a:rPr lang="es" sz="1700"/>
              <a:t> que se pueda adaptar a chicas y medianas empresas.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442600" y="101850"/>
            <a:ext cx="8123100" cy="5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90"/>
              <a:t>HERMES LOGISTICS V 2.01</a:t>
            </a:r>
            <a:endParaRPr sz="2020"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32925" y="1361200"/>
            <a:ext cx="67107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Captura de unidad: Hermes nos permite generar la captura de de la unidad.</a:t>
            </a:r>
            <a:endParaRPr sz="1200"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32925" y="2087550"/>
            <a:ext cx="67107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Captura de trailer: Hermes nos permite generar la captura de de la trailer.</a:t>
            </a:r>
            <a:endParaRPr sz="1300"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232925" y="634850"/>
            <a:ext cx="72351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Captura de Conductor: Hermes nos permite dar de alta a un conductor con sus datos personales.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454950" y="178025"/>
            <a:ext cx="69930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9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HERMES LOGISTICS V 2.01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675" y="715324"/>
            <a:ext cx="506901" cy="71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825" y="715325"/>
            <a:ext cx="715150" cy="7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4050" y="681275"/>
            <a:ext cx="1658650" cy="7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4300" y="749374"/>
            <a:ext cx="1907048" cy="7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7450" y="681275"/>
            <a:ext cx="1086767" cy="8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373825" y="1572650"/>
            <a:ext cx="6600900" cy="14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Desafíos</a:t>
            </a:r>
            <a:r>
              <a:rPr lang="es" sz="1500"/>
              <a:t>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Funcionalidad del backend.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Datos enteros.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Traspasar el </a:t>
            </a:r>
            <a:r>
              <a:rPr lang="es" sz="1500"/>
              <a:t>código</a:t>
            </a:r>
            <a:r>
              <a:rPr lang="es" sz="1500"/>
              <a:t> de vue a handlebars</a:t>
            </a:r>
            <a:endParaRPr sz="15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85775" y="715325"/>
            <a:ext cx="857325" cy="8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454950" y="3140500"/>
            <a:ext cx="6635100" cy="12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Exitos.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Completar todos los issues.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Se </a:t>
            </a:r>
            <a:r>
              <a:rPr lang="es" sz="1500"/>
              <a:t>logró</a:t>
            </a:r>
            <a:r>
              <a:rPr lang="es" sz="1500"/>
              <a:t> entregar a tiempo. </a:t>
            </a:r>
            <a:endParaRPr sz="15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66025" y="613445"/>
            <a:ext cx="857325" cy="989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ctrTitle"/>
          </p:nvPr>
        </p:nvSpPr>
        <p:spPr>
          <a:xfrm>
            <a:off x="479600" y="307575"/>
            <a:ext cx="8123100" cy="24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DEMOSTRACIÓN</a:t>
            </a:r>
            <a:r>
              <a:rPr lang="es" sz="5000"/>
              <a:t>…</a:t>
            </a:r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436450" y="123350"/>
            <a:ext cx="76467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9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HERMES LOGISTICS V 2.01</a:t>
            </a:r>
            <a:endParaRPr sz="1600"/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436450" y="691250"/>
            <a:ext cx="66351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Mejorar el frontend.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Autenticación</a:t>
            </a:r>
            <a:r>
              <a:rPr lang="es" sz="1600"/>
              <a:t> de usuarios.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Agregar </a:t>
            </a:r>
            <a:r>
              <a:rPr lang="es" sz="1600"/>
              <a:t>más</a:t>
            </a:r>
            <a:r>
              <a:rPr lang="es" sz="1600"/>
              <a:t> </a:t>
            </a:r>
            <a:r>
              <a:rPr lang="es" sz="1600"/>
              <a:t>información</a:t>
            </a:r>
            <a:r>
              <a:rPr lang="es" sz="1600"/>
              <a:t> a las tablas.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Sistema para generar facturas.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Agregar las rutas.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Subir documentos.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Agregar direcciones a la orden.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Seguimiento en vivo.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600"/>
              <a:t>Aplicación</a:t>
            </a:r>
            <a:r>
              <a:rPr lang="es" sz="1600"/>
              <a:t> </a:t>
            </a:r>
            <a:r>
              <a:rPr lang="es" sz="1600"/>
              <a:t>móvil.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510450" y="663125"/>
            <a:ext cx="8123100" cy="3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ENLACES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GITHUB </a:t>
            </a:r>
            <a:r>
              <a:rPr lang="es" sz="1300" u="sng">
                <a:hlinkClick r:id="rId3"/>
              </a:rPr>
              <a:t>https://github.com/maugh108/hermesV2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HEROKU</a:t>
            </a:r>
            <a:r>
              <a:rPr lang="es" sz="1300" u="sng"/>
              <a:t> </a:t>
            </a:r>
            <a:r>
              <a:rPr lang="es" sz="1300" u="sng">
                <a:hlinkClick r:id="rId4"/>
              </a:rPr>
              <a:t>https://hermeslog.herokuapp.com/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5" name="Google Shape;105;p19"/>
          <p:cNvSpPr txBox="1"/>
          <p:nvPr/>
        </p:nvSpPr>
        <p:spPr>
          <a:xfrm>
            <a:off x="510450" y="135675"/>
            <a:ext cx="76467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9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HERMES LOGISTICS V 2.01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