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78" d="100"/>
          <a:sy n="78" d="100"/>
        </p:scale>
        <p:origin x="2400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125F4-0A66-444F-A0A4-8F76ADA23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4400" dirty="0"/>
              <a:t>FIN: A Money Tracker </a:t>
            </a:r>
            <a:br>
              <a:rPr lang="en-IE" sz="4400" dirty="0"/>
            </a:br>
            <a:r>
              <a:rPr lang="en-IE" sz="4400" dirty="0"/>
              <a:t>Mobile Application With Built-In Mobile Decision Support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673E-8D45-2642-929F-AC689D10C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2159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By </a:t>
            </a:r>
            <a:r>
              <a:rPr lang="en-US" dirty="0" err="1"/>
              <a:t>mary</a:t>
            </a:r>
            <a:r>
              <a:rPr lang="en-US" dirty="0"/>
              <a:t> </a:t>
            </a:r>
            <a:r>
              <a:rPr lang="en-US" dirty="0" err="1"/>
              <a:t>louise</a:t>
            </a:r>
            <a:r>
              <a:rPr lang="en-US" dirty="0"/>
              <a:t> </a:t>
            </a:r>
            <a:r>
              <a:rPr lang="en-US" dirty="0" err="1"/>
              <a:t>reyes</a:t>
            </a:r>
            <a:endParaRPr lang="en-US" dirty="0"/>
          </a:p>
          <a:p>
            <a:r>
              <a:rPr lang="en-US" dirty="0"/>
              <a:t>10298996</a:t>
            </a:r>
          </a:p>
          <a:p>
            <a:r>
              <a:rPr lang="en-US" dirty="0"/>
              <a:t>Final year project presentation</a:t>
            </a:r>
          </a:p>
          <a:p>
            <a:r>
              <a:rPr lang="en-US" dirty="0"/>
              <a:t>April 10, 2019</a:t>
            </a:r>
          </a:p>
        </p:txBody>
      </p:sp>
    </p:spTree>
    <p:extLst>
      <p:ext uri="{BB962C8B-B14F-4D97-AF65-F5344CB8AC3E}">
        <p14:creationId xmlns:p14="http://schemas.microsoft.com/office/powerpoint/2010/main" val="4132836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95D464-5AC1-B34F-A960-32A668D14710}"/>
              </a:ext>
            </a:extLst>
          </p:cNvPr>
          <p:cNvSpPr txBox="1"/>
          <p:nvPr/>
        </p:nvSpPr>
        <p:spPr>
          <a:xfrm>
            <a:off x="5659021" y="3244334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Demo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602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8B43B05-CB87-4D4E-944C-88B0C0570483}"/>
              </a:ext>
            </a:extLst>
          </p:cNvPr>
          <p:cNvSpPr txBox="1">
            <a:spLocks/>
          </p:cNvSpPr>
          <p:nvPr/>
        </p:nvSpPr>
        <p:spPr>
          <a:xfrm>
            <a:off x="1154955" y="3990278"/>
            <a:ext cx="8825658" cy="3329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E" sz="2400" dirty="0"/>
              <a:t>FIN: A Money Tracker Mobile Application</a:t>
            </a:r>
          </a:p>
          <a:p>
            <a:r>
              <a:rPr lang="en-IE" sz="2400" dirty="0"/>
              <a:t>With Built-In Mobile Decision Support System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40E0621-ECFE-734C-86BE-58C4619FABDE}"/>
              </a:ext>
            </a:extLst>
          </p:cNvPr>
          <p:cNvSpPr txBox="1">
            <a:spLocks/>
          </p:cNvSpPr>
          <p:nvPr/>
        </p:nvSpPr>
        <p:spPr>
          <a:xfrm>
            <a:off x="1154955" y="4810834"/>
            <a:ext cx="8825658" cy="1215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By Mary Louise Reyes</a:t>
            </a:r>
          </a:p>
          <a:p>
            <a:pPr marL="0" indent="0">
              <a:buNone/>
            </a:pPr>
            <a:r>
              <a:rPr lang="en-US" dirty="0"/>
              <a:t>10298996@mydbs.ie</a:t>
            </a:r>
          </a:p>
          <a:p>
            <a:pPr marL="0" indent="0">
              <a:buNone/>
            </a:pPr>
            <a:r>
              <a:rPr lang="en-US" dirty="0"/>
              <a:t>Final year project presentation</a:t>
            </a:r>
          </a:p>
          <a:p>
            <a:pPr marL="0" indent="0">
              <a:buNone/>
            </a:pPr>
            <a:r>
              <a:rPr lang="en-US" dirty="0"/>
              <a:t>April 10, 2019</a:t>
            </a:r>
          </a:p>
        </p:txBody>
      </p:sp>
    </p:spTree>
    <p:extLst>
      <p:ext uri="{BB962C8B-B14F-4D97-AF65-F5344CB8AC3E}">
        <p14:creationId xmlns:p14="http://schemas.microsoft.com/office/powerpoint/2010/main" val="280217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6481-4C34-9645-AF80-DBE97542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536DF-A7CE-9246-827A-DA8CD1CBE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Finances</a:t>
            </a:r>
          </a:p>
          <a:p>
            <a:pPr lvl="1"/>
            <a:r>
              <a:rPr lang="en-US" dirty="0"/>
              <a:t>Adding Entries</a:t>
            </a:r>
          </a:p>
          <a:p>
            <a:pPr lvl="1"/>
            <a:r>
              <a:rPr lang="en-US" dirty="0" err="1"/>
              <a:t>Categorise</a:t>
            </a:r>
            <a:r>
              <a:rPr lang="en-US" dirty="0"/>
              <a:t> Entries</a:t>
            </a:r>
          </a:p>
          <a:p>
            <a:pPr lvl="1"/>
            <a:r>
              <a:rPr lang="en-US" dirty="0" err="1"/>
              <a:t>Summarise</a:t>
            </a:r>
            <a:r>
              <a:rPr lang="en-US" dirty="0"/>
              <a:t> Entries</a:t>
            </a:r>
          </a:p>
          <a:p>
            <a:pPr lvl="1"/>
            <a:endParaRPr lang="en-US" dirty="0"/>
          </a:p>
          <a:p>
            <a:r>
              <a:rPr lang="en-US" dirty="0"/>
              <a:t>Mobile Decision Support System</a:t>
            </a:r>
          </a:p>
          <a:p>
            <a:pPr lvl="1"/>
            <a:r>
              <a:rPr lang="en-US" dirty="0"/>
              <a:t>‘Should I buy this?’</a:t>
            </a:r>
          </a:p>
          <a:p>
            <a:pPr lvl="1"/>
            <a:r>
              <a:rPr lang="en-US" dirty="0"/>
              <a:t>Purchasing recommendations.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4866-A587-7644-8C28-1C72DA30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en-US" dirty="0"/>
              <a:t>Mobile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362B9-0EB2-CF4D-9053-F08D66AC6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MVVM Architecture</a:t>
            </a:r>
          </a:p>
          <a:p>
            <a:r>
              <a:rPr lang="en-US" dirty="0"/>
              <a:t>XAML UI</a:t>
            </a:r>
          </a:p>
          <a:p>
            <a:r>
              <a:rPr lang="en-US" dirty="0"/>
              <a:t>Xamarin Toolkit</a:t>
            </a:r>
          </a:p>
          <a:p>
            <a:r>
              <a:rPr lang="en-US" dirty="0"/>
              <a:t>Cross-platform compatibility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82FCA-3421-E14C-ADAB-E32563D0DB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522" y="1778634"/>
            <a:ext cx="6137674" cy="342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0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8542-06DD-6140-8A7A-99E74AB0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E32225-965A-AC41-B706-057B12FED0B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422234"/>
            <a:ext cx="8947150" cy="34565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5C6669-1196-2F49-90CA-9554BEDD1B47}"/>
              </a:ext>
            </a:extLst>
          </p:cNvPr>
          <p:cNvSpPr txBox="1"/>
          <p:nvPr/>
        </p:nvSpPr>
        <p:spPr>
          <a:xfrm>
            <a:off x="1103313" y="3275111"/>
            <a:ext cx="385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&lt;Label Text = {Binding Balance} /&gt;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4B691-0A72-2A43-9C59-5EFCBF6476AC}"/>
              </a:ext>
            </a:extLst>
          </p:cNvPr>
          <p:cNvSpPr txBox="1"/>
          <p:nvPr/>
        </p:nvSpPr>
        <p:spPr>
          <a:xfrm>
            <a:off x="4959627" y="4468495"/>
            <a:ext cx="307648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decimal Balance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{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get =&gt;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database.GetBalance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();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 set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{ _balance = value;</a:t>
            </a:r>
          </a:p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OnPropertyChanged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(“Balance”);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AE1D72-D93B-4A43-A787-8A8BA406D608}"/>
              </a:ext>
            </a:extLst>
          </p:cNvPr>
          <p:cNvSpPr txBox="1"/>
          <p:nvPr/>
        </p:nvSpPr>
        <p:spPr>
          <a:xfrm>
            <a:off x="7743421" y="4628483"/>
            <a:ext cx="2307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database.GetBalance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3453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B091-CF63-304F-B18D-66077C14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E7B63F-96F0-6943-B8A5-DF22750625A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81" y="1304642"/>
            <a:ext cx="6752237" cy="12730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7F1AA2-4FD1-F84E-A677-AAB913C5E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661266"/>
            <a:ext cx="3970494" cy="3979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A9A6C5-07BA-0648-A3A2-55B948993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605" y="2661266"/>
            <a:ext cx="6512312" cy="376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8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9DAD-38E4-C044-9CAF-DF42A798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with 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1611E-5DA3-D54B-AB84-D13FCB0AF85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137"/>
          <a:stretch/>
        </p:blipFill>
        <p:spPr bwMode="auto">
          <a:xfrm>
            <a:off x="268844" y="1853248"/>
            <a:ext cx="1747132" cy="26257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44FD9F-A583-0B4C-BF0D-3ADAC023A24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27" r="61980" b="13327"/>
          <a:stretch/>
        </p:blipFill>
        <p:spPr bwMode="auto">
          <a:xfrm>
            <a:off x="2153604" y="1571569"/>
            <a:ext cx="1971418" cy="22286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8051BC-2F49-D248-8117-0FABCB51FB6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518" y="2126449"/>
            <a:ext cx="2760262" cy="1400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4D1E8F-1675-B64C-8859-2C8E1CD0D9D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194" y="1571569"/>
            <a:ext cx="4366209" cy="49630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746C1C-0185-7740-9117-9C8E84C0C5CA}"/>
              </a:ext>
            </a:extLst>
          </p:cNvPr>
          <p:cNvSpPr txBox="1"/>
          <p:nvPr/>
        </p:nvSpPr>
        <p:spPr>
          <a:xfrm>
            <a:off x="268844" y="1223299"/>
            <a:ext cx="18723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Find the best train and test set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C87C0E-C4EA-D245-A00E-9252B321AA30}"/>
              </a:ext>
            </a:extLst>
          </p:cNvPr>
          <p:cNvSpPr txBox="1"/>
          <p:nvPr/>
        </p:nvSpPr>
        <p:spPr>
          <a:xfrm>
            <a:off x="2263719" y="1240642"/>
            <a:ext cx="18723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Find the best 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D5D31-BA65-354B-BA8B-4C1FEA37DC19}"/>
              </a:ext>
            </a:extLst>
          </p:cNvPr>
          <p:cNvSpPr txBox="1"/>
          <p:nvPr/>
        </p:nvSpPr>
        <p:spPr>
          <a:xfrm>
            <a:off x="4412311" y="1248404"/>
            <a:ext cx="18723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GLM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63FEA9-0A59-D243-B75C-23B9E8C4841C}"/>
              </a:ext>
            </a:extLst>
          </p:cNvPr>
          <p:cNvSpPr txBox="1"/>
          <p:nvPr/>
        </p:nvSpPr>
        <p:spPr>
          <a:xfrm>
            <a:off x="8948518" y="1258311"/>
            <a:ext cx="2760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Evaluate the model with confusion matrix accuracy</a:t>
            </a:r>
          </a:p>
          <a:p>
            <a:r>
              <a:rPr lang="en-US" sz="1500" dirty="0"/>
              <a:t>(Accuracy = .</a:t>
            </a:r>
            <a:r>
              <a:rPr lang="en-IE" dirty="0"/>
              <a:t>7778</a:t>
            </a:r>
            <a:r>
              <a:rPr lang="en-IE" sz="1600" dirty="0"/>
              <a:t> )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6578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4122-62DE-2149-94A7-039F7246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R-Shiny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3DD05A-81DB-3E49-9EF8-7ABBD2C2566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038" y="1581566"/>
            <a:ext cx="8087068" cy="4640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955D51-9DA3-6641-A319-28F93E7A2018}"/>
              </a:ext>
            </a:extLst>
          </p:cNvPr>
          <p:cNvSpPr txBox="1"/>
          <p:nvPr/>
        </p:nvSpPr>
        <p:spPr>
          <a:xfrm>
            <a:off x="468351" y="1906859"/>
            <a:ext cx="33986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GLM, SVM, </a:t>
            </a:r>
            <a:br>
              <a:rPr lang="en-US" dirty="0"/>
            </a:br>
            <a:r>
              <a:rPr lang="en-US" dirty="0"/>
              <a:t>Naïve Bayes,</a:t>
            </a:r>
            <a:br>
              <a:rPr lang="en-US" dirty="0"/>
            </a:br>
            <a:r>
              <a:rPr lang="en-US" dirty="0"/>
              <a:t>and Decision Trees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Heavily relies on user input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Does not have capacity</a:t>
            </a:r>
            <a:br>
              <a:rPr lang="en-IE" dirty="0"/>
            </a:br>
            <a:r>
              <a:rPr lang="en-IE" dirty="0"/>
              <a:t>to take values from</a:t>
            </a:r>
            <a:br>
              <a:rPr lang="en-IE" dirty="0"/>
            </a:br>
            <a:r>
              <a:rPr lang="en-IE" dirty="0"/>
              <a:t>C# properties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2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3E10-539E-844A-9A2D-F54F34D0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the Predictive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6E6B-0AA8-6D43-AB66-7E3AC99B2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Predictive Modelling Markup Language</a:t>
            </a:r>
          </a:p>
          <a:p>
            <a:pPr lvl="1"/>
            <a:r>
              <a:rPr lang="en-US" dirty="0"/>
              <a:t>Data Mining Group</a:t>
            </a:r>
          </a:p>
          <a:p>
            <a:r>
              <a:rPr lang="en-US" dirty="0"/>
              <a:t>R library(</a:t>
            </a:r>
            <a:r>
              <a:rPr lang="en-US" dirty="0" err="1"/>
              <a:t>pmml</a:t>
            </a:r>
            <a:r>
              <a:rPr lang="en-US" dirty="0"/>
              <a:t>)</a:t>
            </a:r>
          </a:p>
          <a:p>
            <a:r>
              <a:rPr lang="en-US" dirty="0"/>
              <a:t>XML based language</a:t>
            </a:r>
          </a:p>
          <a:p>
            <a:r>
              <a:rPr lang="en-US" dirty="0" err="1"/>
              <a:t>Syncfusion</a:t>
            </a:r>
            <a:r>
              <a:rPr lang="en-US" dirty="0"/>
              <a:t> PMML Execution Engine</a:t>
            </a:r>
          </a:p>
          <a:p>
            <a:r>
              <a:rPr lang="en-US" dirty="0"/>
              <a:t>Application uses </a:t>
            </a:r>
            <a:r>
              <a:rPr lang="en-US" dirty="0" err="1"/>
              <a:t>glm.pmml</a:t>
            </a:r>
            <a:br>
              <a:rPr lang="en-US" dirty="0"/>
            </a:br>
            <a:r>
              <a:rPr lang="en-US" dirty="0"/>
              <a:t>because it is the most accurate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EED4E-F14F-EE49-A343-20178A52A46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55" y="1368694"/>
            <a:ext cx="2455127" cy="50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1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B5DE-4D78-C14F-A335-9D2D79CB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Machine Learning Model in the Mobile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556CE4-9EB9-5542-8B71-019D840D6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3801895"/>
            <a:ext cx="6680238" cy="28108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E0E6D1-8EC7-A84A-826A-36A7A221502A}"/>
              </a:ext>
            </a:extLst>
          </p:cNvPr>
          <p:cNvSpPr txBox="1"/>
          <p:nvPr/>
        </p:nvSpPr>
        <p:spPr>
          <a:xfrm>
            <a:off x="836341" y="2230244"/>
            <a:ext cx="55531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err="1"/>
              <a:t>Syncfusion</a:t>
            </a:r>
            <a:r>
              <a:rPr lang="en-IE" dirty="0"/>
              <a:t> PMML </a:t>
            </a:r>
            <a:r>
              <a:rPr lang="en-IE" dirty="0" err="1"/>
              <a:t>.Net</a:t>
            </a:r>
            <a:r>
              <a:rPr lang="en-IE" dirty="0"/>
              <a:t> Core NuGet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Create an object with independent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User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Properties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PMMLEvaluator.GetResult</a:t>
            </a:r>
            <a:r>
              <a:rPr lang="en-US" dirty="0"/>
              <a:t>()</a:t>
            </a:r>
            <a:endParaRPr lang="en-IE" dirty="0"/>
          </a:p>
        </p:txBody>
      </p:sp>
      <p:pic>
        <p:nvPicPr>
          <p:cNvPr id="1026" name="Picture 2" descr="page35image44714016">
            <a:extLst>
              <a:ext uri="{FF2B5EF4-FFF2-40B4-BE49-F238E27FC236}">
                <a16:creationId xmlns:a16="http://schemas.microsoft.com/office/drawing/2014/main" id="{0E886C51-044B-A945-9D0A-114E425C5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464" y="2459205"/>
            <a:ext cx="57277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12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388</TotalTime>
  <Words>220</Words>
  <Application>Microsoft Macintosh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FIN: A Money Tracker  Mobile Application With Built-In Mobile Decision Support System</vt:lpstr>
      <vt:lpstr>What is it?</vt:lpstr>
      <vt:lpstr>Mobile Application</vt:lpstr>
      <vt:lpstr>MVVM Architecture</vt:lpstr>
      <vt:lpstr>Machine Learning</vt:lpstr>
      <vt:lpstr>Machine Learning with R</vt:lpstr>
      <vt:lpstr>R-Shiny Application</vt:lpstr>
      <vt:lpstr>Deploying the Predictive Models</vt:lpstr>
      <vt:lpstr>Integrating Machine Learning Model in the Mobile Application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FIN: A Money Tracker  Mobile Application With Built-In Mobile Decision Support System</dc:title>
  <dc:creator>Mary Louise J Reyes</dc:creator>
  <cp:lastModifiedBy>Mary Louise J Reyes</cp:lastModifiedBy>
  <cp:revision>23</cp:revision>
  <dcterms:created xsi:type="dcterms:W3CDTF">2019-04-09T18:29:15Z</dcterms:created>
  <dcterms:modified xsi:type="dcterms:W3CDTF">2019-04-10T17:14:19Z</dcterms:modified>
</cp:coreProperties>
</file>