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BE94-DCEA-47BE-8894-0BCB46CD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4A657-2958-4039-A2FC-1AB4CD67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10F1-45CA-4DF9-BF5E-82CBA900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ADC-E341-446E-815F-EF2A3C4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E76-1A01-4BB7-8DB7-A6650FCD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8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A4A6-0772-4B44-AA2F-9CB768D4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13C3A-9D11-43B8-89B2-2E7CC42E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5D9C-8399-4335-8F03-462C5B3F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4954-C79A-458C-A029-3AEDDA37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9235-454A-4AA2-AFE8-F6E25967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10B89-D4BA-4585-9D99-0AD250337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D9DBD-7B5A-48A5-9392-687AE827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EFB1-0760-4111-8513-BC088E16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7A34-2E96-4D0D-9350-ADA9046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BDA2-CF62-4A54-9A87-DA239EAA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5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32C9-F47A-431C-AAE2-8CB9373A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29DD-73E8-4C5D-A584-7F1DBC1E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0B6B-9B1F-4E2D-B54D-E2B5D1DC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4E53-1C4E-49EC-8259-6DBA5F4A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290D-79C7-4B71-B832-FF17FA77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9B7-82D5-49CC-84DF-68DED38D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950B-D67E-4828-858B-36FE12B3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40DA-A9B1-4324-A513-1B838058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76FA-5187-4A0E-A5FA-5EB9E2D3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DE47-94A4-4287-BF71-ED417F80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0524-D4C2-4AE2-8BD8-5244E59F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F4EE-71F5-43C9-A1DA-0FAE7C09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FD814-2110-44E9-BBDD-C7813757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AA6E-BE1F-4568-924C-170E330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A94A1-98FE-45C6-918A-EB2BA8B0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2EAA-036A-443C-9119-95B4BD35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4D47-9509-40F0-B6E9-4C9433B5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BEF2-3271-49E9-8411-0762FEAF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4622F-7CE9-4ADC-919F-F90CD7B23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E4D83-5E4C-449E-B306-191DC7E11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F410B-56A7-4BBD-8D7D-35DC78FD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F23F-EF69-4C84-AE68-A584DACD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5FD88-3059-43BE-94F3-D79DA8EA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EC1CE-FA76-487B-97B5-42BF9813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FDF-5117-4454-A1D9-19686E0B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2A28B-BF07-4CC9-918D-AC895E6B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6084-A460-44E9-8E69-B8374390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B4641-3176-49DE-A217-E0834A96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3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345A9-250B-4D2B-B486-E332D19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E4060-0437-42D4-8282-DA1EE10B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F0563-8EFA-41F8-A5E9-8B28EBF8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CB93-91B4-44C0-AF70-A2A4528A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AD2D-3158-4D7E-968F-D13E9D6A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590EF-15A5-4CC7-A300-D8686452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A6E96-F293-43D9-8350-3EEB42E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0BD-35A2-4119-830E-D7ED6141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76264-D648-4CD3-A103-C9796E3A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7E9-080C-4D1D-9ABF-EEB0B0FD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F7DCC-DDED-4DDD-8342-769A55F9C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93FB8-067F-42E5-B9BD-4965FAEC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4AAD8-4204-4F33-8E4C-E17F135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A742-57C2-4DE0-9F6E-ADED29A5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F8C2-6065-4CFD-B6AF-A088B49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40CBD-41AF-47D9-86EF-57BFBDB7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69AC5-1D68-424F-B78E-BA6498B81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B428-24EE-46AF-B0E9-EF15D3472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600A-512D-4CC7-82F8-8723A7D860E2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A8A0-F1DC-4380-A06C-1A4F8935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94E8-5DD9-4C4C-8558-C42580959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E-900E-432D-B664-146425F1F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3CD925-A0AE-42AC-A31A-A2527C347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4694"/>
              </p:ext>
            </p:extLst>
          </p:nvPr>
        </p:nvGraphicFramePr>
        <p:xfrm>
          <a:off x="6096000" y="808700"/>
          <a:ext cx="4064000" cy="262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0205784"/>
                    </a:ext>
                  </a:extLst>
                </a:gridCol>
              </a:tblGrid>
              <a:tr h="608620">
                <a:tc>
                  <a:txBody>
                    <a:bodyPr/>
                    <a:lstStyle/>
                    <a:p>
                      <a:r>
                        <a:rPr lang="en-US" dirty="0" err="1"/>
                        <a:t>StoreItem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14136"/>
                  </a:ext>
                </a:extLst>
              </a:tr>
              <a:tr h="1012523">
                <a:tc>
                  <a:txBody>
                    <a:bodyPr/>
                    <a:lstStyle/>
                    <a:p>
                      <a:r>
                        <a:rPr lang="en-US" dirty="0" err="1"/>
                        <a:t>Name:String</a:t>
                      </a:r>
                      <a:endParaRPr lang="en-US" dirty="0"/>
                    </a:p>
                    <a:p>
                      <a:r>
                        <a:rPr lang="en-US" dirty="0" err="1"/>
                        <a:t>Color:String</a:t>
                      </a:r>
                      <a:endParaRPr lang="en-US" dirty="0"/>
                    </a:p>
                    <a:p>
                      <a:r>
                        <a:rPr lang="en-US" dirty="0" err="1"/>
                        <a:t>Weight:double</a:t>
                      </a:r>
                      <a:endParaRPr lang="en-US" dirty="0"/>
                    </a:p>
                    <a:p>
                      <a:r>
                        <a:rPr lang="en-US" dirty="0" err="1"/>
                        <a:t>Brand:String</a:t>
                      </a:r>
                      <a:endParaRPr lang="en-US" dirty="0"/>
                    </a:p>
                    <a:p>
                      <a:r>
                        <a:rPr lang="en-US" dirty="0" err="1"/>
                        <a:t>Price:double</a:t>
                      </a:r>
                      <a:endParaRPr lang="en-US" dirty="0"/>
                    </a:p>
                    <a:p>
                      <a:r>
                        <a:rPr lang="en-US" dirty="0"/>
                        <a:t>Get()</a:t>
                      </a:r>
                    </a:p>
                    <a:p>
                      <a:r>
                        <a:rPr lang="en-US" dirty="0"/>
                        <a:t>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18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E0ED47-B6E6-4D8C-A026-70ADBA990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91299"/>
              </p:ext>
            </p:extLst>
          </p:nvPr>
        </p:nvGraphicFramePr>
        <p:xfrm>
          <a:off x="256988" y="3177093"/>
          <a:ext cx="413571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19">
                  <a:extLst>
                    <a:ext uri="{9D8B030D-6E8A-4147-A177-3AD203B41FA5}">
                      <a16:colId xmlns:a16="http://schemas.microsoft.com/office/drawing/2014/main" val="4037580953"/>
                    </a:ext>
                  </a:extLst>
                </a:gridCol>
              </a:tblGrid>
              <a:tr h="490569">
                <a:tc>
                  <a:txBody>
                    <a:bodyPr/>
                    <a:lstStyle/>
                    <a:p>
                      <a:r>
                        <a:rPr lang="en-US" dirty="0"/>
                        <a:t>Commands (Will be Complete for Milestone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68050"/>
                  </a:ext>
                </a:extLst>
              </a:tr>
              <a:tr h="1177614">
                <a:tc>
                  <a:txBody>
                    <a:bodyPr/>
                    <a:lstStyle/>
                    <a:p>
                      <a:r>
                        <a:rPr lang="en-US" dirty="0"/>
                        <a:t>+View():Inventory</a:t>
                      </a:r>
                    </a:p>
                    <a:p>
                      <a:r>
                        <a:rPr lang="en-US" dirty="0"/>
                        <a:t>+Search():</a:t>
                      </a:r>
                      <a:r>
                        <a:rPr lang="en-US" dirty="0" err="1"/>
                        <a:t>StoreItem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+Add():Inventory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+Remove():Inventory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+Edit():Inventory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Reorder():Inventory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46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C1E14A-C234-406A-984A-65990A7A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53820"/>
              </p:ext>
            </p:extLst>
          </p:nvPr>
        </p:nvGraphicFramePr>
        <p:xfrm>
          <a:off x="256988" y="719666"/>
          <a:ext cx="4064000" cy="177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43781514"/>
                    </a:ext>
                  </a:extLst>
                </a:gridCol>
              </a:tblGrid>
              <a:tr h="511439">
                <a:tc>
                  <a:txBody>
                    <a:bodyPr/>
                    <a:lstStyle/>
                    <a:p>
                      <a:r>
                        <a:rPr lang="en-US" dirty="0"/>
                        <a:t>Form (Will have For Next Milestone)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76687"/>
                  </a:ext>
                </a:extLst>
              </a:tr>
              <a:tr h="1261083">
                <a:tc>
                  <a:txBody>
                    <a:bodyPr/>
                    <a:lstStyle/>
                    <a:p>
                      <a:r>
                        <a:rPr lang="en-US" dirty="0"/>
                        <a:t>Buttons for each task selection</a:t>
                      </a:r>
                    </a:p>
                    <a:p>
                      <a:r>
                        <a:rPr lang="en-US" dirty="0"/>
                        <a:t>Textbox for item entry</a:t>
                      </a:r>
                    </a:p>
                    <a:p>
                      <a:r>
                        <a:rPr lang="en-US" dirty="0"/>
                        <a:t>Labels for form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474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15DEE32-F082-4017-8316-2BB2BBE61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88772"/>
              </p:ext>
            </p:extLst>
          </p:nvPr>
        </p:nvGraphicFramePr>
        <p:xfrm>
          <a:off x="6096000" y="3836311"/>
          <a:ext cx="4064000" cy="159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30205784"/>
                    </a:ext>
                  </a:extLst>
                </a:gridCol>
              </a:tblGrid>
              <a:tr h="401583">
                <a:tc>
                  <a:txBody>
                    <a:bodyPr/>
                    <a:lstStyle/>
                    <a:p>
                      <a:r>
                        <a:rPr lang="en-US" dirty="0" err="1"/>
                        <a:t>MyInventory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14136"/>
                  </a:ext>
                </a:extLst>
              </a:tr>
              <a:tr h="1012523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inventory:List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StoreItem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MyInventory:inventoryList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01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 Munoz</dc:creator>
  <cp:lastModifiedBy>Mara Munoz</cp:lastModifiedBy>
  <cp:revision>5</cp:revision>
  <dcterms:created xsi:type="dcterms:W3CDTF">2021-05-30T22:39:37Z</dcterms:created>
  <dcterms:modified xsi:type="dcterms:W3CDTF">2021-05-31T00:08:19Z</dcterms:modified>
</cp:coreProperties>
</file>