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piframe" initials="O" lastIdx="1" clrIdx="0">
    <p:extLst>
      <p:ext uri="{19B8F6BF-5375-455C-9EA6-DF929625EA0E}">
        <p15:presenceInfo xmlns:p15="http://schemas.microsoft.com/office/powerpoint/2012/main" userId="Opifra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B8123-A165-47ED-9C55-C3D9A4DBAD68}" type="datetimeFigureOut">
              <a:rPr lang="fi-FI" smtClean="0"/>
              <a:t>13.10.2014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E969E-E6DF-42EF-9F62-F65811C92D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548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27DBA9D-E4B6-4518-8786-B9C2F86DE51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8" name="Picture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" y="5512936"/>
            <a:ext cx="2300605" cy="7404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D1C434-342C-41CF-89F6-C5FAA9A71CE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ED5A8FB-7600-4919-883B-12481B4F6CCB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136903" cy="40653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01168" y="4039749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E8EE06-37CE-4589-979F-8BAD7B9A600E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7D99144-C526-494B-B7FE-18E55CA793B3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39552" y="2060848"/>
            <a:ext cx="3959295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4008" y="2060848"/>
            <a:ext cx="3823336" cy="4065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132857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852936"/>
            <a:ext cx="3820055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132856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2936"/>
            <a:ext cx="3822192" cy="327322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F92E3A-C1B1-4FA0-AB14-E082E2685DC2}" type="datetime1">
              <a:rPr lang="fi-FI" smtClean="0"/>
              <a:t>13.10.2014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0" name="Picture 9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1167F19-C9AE-4D99-81D4-E387C66372F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6" name="Picture 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3C8B590-F809-4880-A511-D394916220E8}" type="datetime1">
              <a:rPr lang="fi-FI" smtClean="0"/>
              <a:t>13.10.2014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pic>
        <p:nvPicPr>
          <p:cNvPr id="13" name="Picture 12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63C4C5-2E4E-4839-9FB9-FA0460CC2E24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CAF184-C661-41D6-A7AB-1B2872D71EF1}" type="datetime1">
              <a:rPr lang="fi-FI" smtClean="0"/>
              <a:t>13.10.2014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vaaka_opiframe_logo_rg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547E3534-5B45-47CB-9862-2AC10FB9400A}" type="datetime1">
              <a:rPr lang="fi-FI" smtClean="0"/>
              <a:t>13.10.2014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BC6BB64-21B5-4EBD-AEAC-89E91DB1554E}" type="slidenum">
              <a:rPr lang="fi-FI" smtClean="0"/>
              <a:t>‹#›</a:t>
            </a:fld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665" y="1824466"/>
            <a:ext cx="8464791" cy="4301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en-US" dirty="0"/>
          </a:p>
        </p:txBody>
      </p:sp>
      <p:pic>
        <p:nvPicPr>
          <p:cNvPr id="15" name="Picture 14" descr="vaaka_opiframe_logo_rgb.png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6381328"/>
            <a:ext cx="1275715" cy="2501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JavaScript and </a:t>
            </a:r>
            <a:r>
              <a:rPr lang="en-US" dirty="0" smtClean="0">
                <a:solidFill>
                  <a:schemeClr val="bg1"/>
                </a:solidFill>
              </a:rPr>
              <a:t>Geolocation.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bg1"/>
                </a:solidFill>
              </a:rPr>
              <a:t>Markus Veijola</a:t>
            </a:r>
            <a:r>
              <a:rPr lang="fi-FI" dirty="0">
                <a:solidFill>
                  <a:schemeClr val="bg1"/>
                </a:solidFill>
              </a:rPr>
              <a:t/>
            </a:r>
            <a:br>
              <a:rPr lang="fi-FI" dirty="0">
                <a:solidFill>
                  <a:schemeClr val="bg1"/>
                </a:solidFill>
              </a:rPr>
            </a:br>
            <a:r>
              <a:rPr lang="fi-FI" sz="2400" dirty="0" smtClean="0">
                <a:solidFill>
                  <a:schemeClr val="bg1"/>
                </a:solidFill>
              </a:rPr>
              <a:t>March 2014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B1D1-5A08-4681-9A72-9B2DED367437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Markus.veijola@opiframe.com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88691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946" y="1991364"/>
            <a:ext cx="4639047" cy="38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4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HTML5 specifies a geolocation API</a:t>
            </a:r>
          </a:p>
          <a:p>
            <a:pPr lvl="1"/>
            <a:r>
              <a:rPr lang="en-US" dirty="0" smtClean="0"/>
              <a:t>Makes </a:t>
            </a:r>
            <a:r>
              <a:rPr lang="en-US" dirty="0"/>
              <a:t>it possible to locate users</a:t>
            </a:r>
          </a:p>
          <a:p>
            <a:pPr lvl="1"/>
            <a:r>
              <a:rPr lang="en-US" dirty="0" smtClean="0"/>
              <a:t>Location-aware </a:t>
            </a:r>
            <a:r>
              <a:rPr lang="en-US" dirty="0"/>
              <a:t>services, </a:t>
            </a:r>
            <a:r>
              <a:rPr lang="en-US" dirty="0" err="1"/>
              <a:t>eg</a:t>
            </a:r>
            <a:r>
              <a:rPr lang="en-US" dirty="0"/>
              <a:t>. Social network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4908-B9A4-40F7-871E-9BC4195B2576}" type="datetime1">
              <a:rPr lang="fi-FI" smtClean="0"/>
              <a:t>13.10.2014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Introduction</a:t>
            </a:r>
            <a:endParaRPr lang="fi-FI" dirty="0"/>
          </a:p>
        </p:txBody>
      </p:sp>
      <p:pic>
        <p:nvPicPr>
          <p:cNvPr id="2" name="Kuva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40" y="3429000"/>
            <a:ext cx="2704178" cy="22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4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remember that all browsers are not </a:t>
            </a:r>
            <a:r>
              <a:rPr lang="en-US" dirty="0" smtClean="0"/>
              <a:t>supporting geolocation </a:t>
            </a:r>
            <a:r>
              <a:rPr lang="en-US" dirty="0"/>
              <a:t>by default</a:t>
            </a:r>
          </a:p>
          <a:p>
            <a:r>
              <a:rPr lang="en-US" dirty="0" smtClean="0"/>
              <a:t>Usually </a:t>
            </a:r>
            <a:r>
              <a:rPr lang="en-US" dirty="0"/>
              <a:t>requires that user enables geolocation </a:t>
            </a:r>
            <a:r>
              <a:rPr lang="en-US" dirty="0" smtClean="0"/>
              <a:t>from browser settings/accepts to reveal the location.</a:t>
            </a:r>
            <a:endParaRPr lang="en-US" dirty="0"/>
          </a:p>
          <a:p>
            <a:r>
              <a:rPr lang="en-US" dirty="0" smtClean="0"/>
              <a:t>You </a:t>
            </a:r>
            <a:r>
              <a:rPr lang="en-US" dirty="0"/>
              <a:t>should </a:t>
            </a:r>
            <a:r>
              <a:rPr lang="en-US" dirty="0" smtClean="0"/>
              <a:t>remember </a:t>
            </a:r>
            <a:r>
              <a:rPr lang="en-US" dirty="0"/>
              <a:t>this when creating a web application that </a:t>
            </a:r>
            <a:r>
              <a:rPr lang="en-US" dirty="0" smtClean="0"/>
              <a:t>is based </a:t>
            </a:r>
            <a:r>
              <a:rPr lang="en-US" dirty="0"/>
              <a:t>on this particular feature!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8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Geolocation can be added to a webpage in following way:</a:t>
            </a:r>
          </a:p>
          <a:p>
            <a:r>
              <a:rPr lang="en-US" dirty="0" smtClean="0"/>
              <a:t>Check </a:t>
            </a:r>
            <a:r>
              <a:rPr lang="en-US" dirty="0"/>
              <a:t>browser support</a:t>
            </a:r>
          </a:p>
          <a:p>
            <a:pPr marL="301943" lvl="1" indent="0">
              <a:buNone/>
            </a:pPr>
            <a:r>
              <a:rPr lang="en-US" b="1" dirty="0"/>
              <a:t>if(</a:t>
            </a:r>
            <a:r>
              <a:rPr lang="en-US" b="1" dirty="0" err="1"/>
              <a:t>navigator.geolocation</a:t>
            </a:r>
            <a:r>
              <a:rPr lang="en-US" b="1" dirty="0"/>
              <a:t>)</a:t>
            </a:r>
          </a:p>
          <a:p>
            <a:pPr marL="301943" lvl="1" indent="0">
              <a:buNone/>
            </a:pPr>
            <a:r>
              <a:rPr lang="en-US" b="1" dirty="0"/>
              <a:t>{</a:t>
            </a:r>
          </a:p>
          <a:p>
            <a:pPr marL="301943" lvl="1" indent="0">
              <a:buNone/>
            </a:pPr>
            <a:r>
              <a:rPr lang="en-US" b="1" dirty="0"/>
              <a:t>//Supported</a:t>
            </a:r>
          </a:p>
          <a:p>
            <a:pPr marL="301943" lvl="1" indent="0">
              <a:buNone/>
            </a:pPr>
            <a:r>
              <a:rPr lang="en-US" b="1" dirty="0"/>
              <a:t>}</a:t>
            </a:r>
          </a:p>
          <a:p>
            <a:r>
              <a:rPr lang="en-US" dirty="0" smtClean="0"/>
              <a:t>Read </a:t>
            </a:r>
            <a:r>
              <a:rPr lang="en-US" dirty="0"/>
              <a:t>location using geolocation object</a:t>
            </a:r>
          </a:p>
          <a:p>
            <a:pPr marL="301943" lvl="1" indent="0">
              <a:buNone/>
            </a:pPr>
            <a:r>
              <a:rPr lang="en-US" b="1" dirty="0" err="1"/>
              <a:t>navigator.geolocation.getCurrentPosition</a:t>
            </a:r>
            <a:r>
              <a:rPr lang="en-US" b="1" dirty="0"/>
              <a:t>(</a:t>
            </a:r>
            <a:r>
              <a:rPr lang="en-US" b="1" dirty="0" err="1"/>
              <a:t>success,error</a:t>
            </a:r>
            <a:r>
              <a:rPr lang="en-US" b="1" dirty="0"/>
              <a:t>);</a:t>
            </a:r>
          </a:p>
          <a:p>
            <a:r>
              <a:rPr lang="en-US" dirty="0" smtClean="0"/>
              <a:t>Use </a:t>
            </a:r>
            <a:r>
              <a:rPr lang="en-US" dirty="0"/>
              <a:t>the location info...</a:t>
            </a:r>
          </a:p>
          <a:p>
            <a:pPr marL="301943" lvl="1" indent="0">
              <a:buNone/>
            </a:pPr>
            <a:r>
              <a:rPr lang="en-US" b="1" dirty="0"/>
              <a:t>function success(location)</a:t>
            </a:r>
          </a:p>
          <a:p>
            <a:pPr marL="301943" lvl="1" indent="0">
              <a:buNone/>
            </a:pPr>
            <a:r>
              <a:rPr lang="en-US" b="1" dirty="0"/>
              <a:t>{</a:t>
            </a:r>
          </a:p>
          <a:p>
            <a:pPr marL="301943" lvl="1" indent="0">
              <a:buNone/>
            </a:pPr>
            <a:r>
              <a:rPr lang="en-US" b="1" dirty="0"/>
              <a:t>console.log(</a:t>
            </a:r>
            <a:r>
              <a:rPr lang="en-US" b="1" dirty="0" err="1"/>
              <a:t>location.coords.latitude</a:t>
            </a:r>
            <a:r>
              <a:rPr lang="en-US" b="1" dirty="0"/>
              <a:t>);</a:t>
            </a:r>
          </a:p>
          <a:p>
            <a:pPr marL="301943" lvl="1" indent="0"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geolocation has next attributes you can use in </a:t>
            </a:r>
            <a:r>
              <a:rPr lang="en-US" dirty="0" smtClean="0"/>
              <a:t>your application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API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94" y="2708920"/>
            <a:ext cx="2647669" cy="300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1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API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68341"/>
            <a:ext cx="4874121" cy="408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8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Geolocation can be combined with </a:t>
            </a:r>
            <a:r>
              <a:rPr lang="en-US" dirty="0" err="1"/>
              <a:t>GoogleMaps</a:t>
            </a:r>
            <a:r>
              <a:rPr lang="en-US" dirty="0"/>
              <a:t> API</a:t>
            </a:r>
          </a:p>
          <a:p>
            <a:r>
              <a:rPr lang="en-US" dirty="0" smtClean="0"/>
              <a:t>First </a:t>
            </a:r>
            <a:r>
              <a:rPr lang="en-US" dirty="0"/>
              <a:t>you need to load the JavaScript API from Google CDN</a:t>
            </a:r>
          </a:p>
          <a:p>
            <a:pPr marL="0" indent="0">
              <a:buNone/>
            </a:pPr>
            <a:r>
              <a:rPr lang="en-US" b="1" dirty="0"/>
              <a:t>&lt;script type="text/</a:t>
            </a:r>
            <a:r>
              <a:rPr lang="en-US" b="1" dirty="0" err="1"/>
              <a:t>javascript</a:t>
            </a:r>
            <a:r>
              <a:rPr lang="en-US" b="1" dirty="0"/>
              <a:t>"</a:t>
            </a:r>
          </a:p>
          <a:p>
            <a:pPr marL="0" indent="0">
              <a:buNone/>
            </a:pPr>
            <a:r>
              <a:rPr lang="en-US" b="1" dirty="0" err="1"/>
              <a:t>src</a:t>
            </a:r>
            <a:r>
              <a:rPr lang="en-US" b="1" dirty="0"/>
              <a:t>="http://maps.google.com/maps/</a:t>
            </a:r>
            <a:r>
              <a:rPr lang="en-US" b="1" dirty="0" err="1"/>
              <a:t>api</a:t>
            </a:r>
            <a:r>
              <a:rPr lang="en-US" b="1" dirty="0"/>
              <a:t>/</a:t>
            </a:r>
            <a:r>
              <a:rPr lang="en-US" b="1" dirty="0" err="1"/>
              <a:t>js?sensor</a:t>
            </a:r>
            <a:r>
              <a:rPr lang="en-US" b="1" dirty="0"/>
              <a:t>=false"&gt;</a:t>
            </a:r>
          </a:p>
          <a:p>
            <a:pPr marL="0" indent="0">
              <a:buNone/>
            </a:pPr>
            <a:r>
              <a:rPr lang="en-US" b="1" dirty="0"/>
              <a:t>&lt;/script&gt;</a:t>
            </a:r>
          </a:p>
          <a:p>
            <a:r>
              <a:rPr lang="en-US" dirty="0" smtClean="0"/>
              <a:t>Then </a:t>
            </a:r>
            <a:r>
              <a:rPr lang="en-US" dirty="0"/>
              <a:t>define the element in your page, where we can draw </a:t>
            </a:r>
            <a:r>
              <a:rPr lang="en-US" dirty="0" smtClean="0"/>
              <a:t>the map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&lt;div id="map" style="width:500px; height:500px" &gt;&lt;/div&gt;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Maps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5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you do anything with </a:t>
            </a:r>
            <a:r>
              <a:rPr lang="en-US" dirty="0" err="1"/>
              <a:t>GoogleMaps</a:t>
            </a:r>
            <a:r>
              <a:rPr lang="en-US" dirty="0"/>
              <a:t> API you </a:t>
            </a:r>
            <a:r>
              <a:rPr lang="en-US" dirty="0" smtClean="0"/>
              <a:t>REALLY should </a:t>
            </a:r>
            <a:r>
              <a:rPr lang="en-US" dirty="0"/>
              <a:t>take a look at the </a:t>
            </a:r>
            <a:r>
              <a:rPr lang="en-US" dirty="0" smtClean="0"/>
              <a:t>documentation https</a:t>
            </a:r>
            <a:r>
              <a:rPr lang="en-US" dirty="0"/>
              <a:t>://</a:t>
            </a:r>
            <a:r>
              <a:rPr lang="en-US" dirty="0" smtClean="0"/>
              <a:t>developers.google.com/maps/documentation/javascript/reference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the place where you get all the needed information.</a:t>
            </a:r>
          </a:p>
          <a:p>
            <a:r>
              <a:rPr lang="en-US" dirty="0" smtClean="0"/>
              <a:t>See </a:t>
            </a:r>
            <a:r>
              <a:rPr lang="en-US" dirty="0"/>
              <a:t>also FAQ https://developers.google.com/maps/faq</a:t>
            </a:r>
          </a:p>
          <a:p>
            <a:pPr lvl="1"/>
            <a:r>
              <a:rPr lang="en-US" dirty="0" smtClean="0"/>
              <a:t>See </a:t>
            </a:r>
            <a:r>
              <a:rPr lang="en-US" dirty="0"/>
              <a:t>Usage Limits</a:t>
            </a:r>
          </a:p>
          <a:p>
            <a:pPr lvl="1"/>
            <a:r>
              <a:rPr lang="en-US" dirty="0" smtClean="0"/>
              <a:t>Terms </a:t>
            </a:r>
            <a:r>
              <a:rPr lang="en-US" dirty="0"/>
              <a:t>of service</a:t>
            </a:r>
          </a:p>
          <a:p>
            <a:endParaRPr lang="en-US" dirty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</a:t>
            </a:r>
          </a:p>
        </p:txBody>
      </p:sp>
    </p:spTree>
    <p:extLst>
      <p:ext uri="{BB962C8B-B14F-4D97-AF65-F5344CB8AC3E}">
        <p14:creationId xmlns:p14="http://schemas.microsoft.com/office/powerpoint/2010/main" val="54704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339DA-C46F-4C6F-95A3-9379EAD4B9E9}" type="datetime1">
              <a:rPr lang="fi-FI" smtClean="0"/>
              <a:t>13.10.2014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Otsikk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</a:t>
            </a:r>
          </a:p>
        </p:txBody>
      </p:sp>
      <p:pic>
        <p:nvPicPr>
          <p:cNvPr id="6" name="Kuva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6514885" cy="30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i_material_them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altomuoto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257</Words>
  <Application>Microsoft Office PowerPoint</Application>
  <PresentationFormat>Näytössä katseltava diaesitys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10</vt:i4>
      </vt:variant>
    </vt:vector>
  </HeadingPairs>
  <TitlesOfParts>
    <vt:vector size="14" baseType="lpstr">
      <vt:lpstr>Calibri</vt:lpstr>
      <vt:lpstr>Candara</vt:lpstr>
      <vt:lpstr>Symbol</vt:lpstr>
      <vt:lpstr>Opi_material_theme</vt:lpstr>
      <vt:lpstr>JavaScript and Geolocation. </vt:lpstr>
      <vt:lpstr>Introduction</vt:lpstr>
      <vt:lpstr>Introduction</vt:lpstr>
      <vt:lpstr>Using the API</vt:lpstr>
      <vt:lpstr>Using the API</vt:lpstr>
      <vt:lpstr>Using the API</vt:lpstr>
      <vt:lpstr>Google Maps API</vt:lpstr>
      <vt:lpstr>Google Maps API</vt:lpstr>
      <vt:lpstr>Google Maps API</vt:lpstr>
      <vt:lpstr>Google Maps API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Course</dc:title>
  <dc:creator>Tiina Seebeck</dc:creator>
  <cp:lastModifiedBy>Opiframe</cp:lastModifiedBy>
  <cp:revision>117</cp:revision>
  <dcterms:created xsi:type="dcterms:W3CDTF">2013-09-11T07:44:34Z</dcterms:created>
  <dcterms:modified xsi:type="dcterms:W3CDTF">2014-10-13T08:02:32Z</dcterms:modified>
</cp:coreProperties>
</file>