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piframe" initials="O" lastIdx="1" clrIdx="0">
    <p:extLst>
      <p:ext uri="{19B8F6BF-5375-455C-9EA6-DF929625EA0E}">
        <p15:presenceInfo xmlns:p15="http://schemas.microsoft.com/office/powerpoint/2012/main" userId="Opifr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13.10.2014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13.10.2014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and Web Storage.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smtClean="0">
                <a:solidFill>
                  <a:schemeClr val="bg1"/>
                </a:solidFill>
              </a:rPr>
              <a:t>March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web-page developers point of view the stateless </a:t>
            </a:r>
            <a:r>
              <a:rPr lang="en-US" dirty="0" smtClean="0"/>
              <a:t>nature of </a:t>
            </a:r>
            <a:r>
              <a:rPr lang="en-US" dirty="0"/>
              <a:t>web is a problem</a:t>
            </a:r>
          </a:p>
          <a:p>
            <a:r>
              <a:rPr lang="en-US" dirty="0" smtClean="0"/>
              <a:t>For </a:t>
            </a:r>
            <a:r>
              <a:rPr lang="en-US" dirty="0"/>
              <a:t>storing data there have been few </a:t>
            </a:r>
            <a:r>
              <a:rPr lang="en-US" dirty="0" smtClean="0"/>
              <a:t>solutions:</a:t>
            </a:r>
            <a:endParaRPr lang="en-US" dirty="0"/>
          </a:p>
          <a:p>
            <a:pPr lvl="1"/>
            <a:r>
              <a:rPr lang="en-US" dirty="0" smtClean="0"/>
              <a:t>Cookies</a:t>
            </a:r>
            <a:endParaRPr lang="en-US" dirty="0"/>
          </a:p>
          <a:p>
            <a:pPr lvl="2"/>
            <a:r>
              <a:rPr lang="en-US" dirty="0" smtClean="0"/>
              <a:t>Most </a:t>
            </a:r>
            <a:r>
              <a:rPr lang="en-US" dirty="0"/>
              <a:t>commonly used</a:t>
            </a:r>
          </a:p>
          <a:p>
            <a:pPr lvl="2"/>
            <a:r>
              <a:rPr lang="en-US" dirty="0" smtClean="0"/>
              <a:t>Allow </a:t>
            </a:r>
            <a:r>
              <a:rPr lang="en-US" dirty="0"/>
              <a:t>to login automatically to pages, but also saves our </a:t>
            </a:r>
            <a:r>
              <a:rPr lang="en-US" dirty="0" smtClean="0"/>
              <a:t>browsing history </a:t>
            </a:r>
            <a:r>
              <a:rPr lang="en-US" dirty="0"/>
              <a:t>which can become an privacy issue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part information (i.e. GET or POST request)</a:t>
            </a:r>
          </a:p>
          <a:p>
            <a:pPr lvl="1"/>
            <a:r>
              <a:rPr lang="en-US" dirty="0" smtClean="0"/>
              <a:t>Saving </a:t>
            </a:r>
            <a:r>
              <a:rPr lang="en-US" dirty="0"/>
              <a:t>data to server</a:t>
            </a:r>
          </a:p>
          <a:p>
            <a:r>
              <a:rPr lang="en-US" dirty="0" smtClean="0"/>
              <a:t>HTML5 </a:t>
            </a:r>
            <a:r>
              <a:rPr lang="en-US" dirty="0"/>
              <a:t>introduces also new ways to store data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storage consist </a:t>
            </a:r>
            <a:r>
              <a:rPr lang="en-US" dirty="0"/>
              <a:t>of two new object which are used for </a:t>
            </a:r>
            <a:r>
              <a:rPr lang="en-US" dirty="0" smtClean="0"/>
              <a:t>storages data on </a:t>
            </a:r>
            <a:r>
              <a:rPr lang="en-US" dirty="0"/>
              <a:t>the client</a:t>
            </a:r>
          </a:p>
          <a:p>
            <a:pPr lvl="1"/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en-US" dirty="0"/>
              <a:t>– stores data without time limit</a:t>
            </a:r>
          </a:p>
          <a:p>
            <a:pPr lvl="1"/>
            <a:r>
              <a:rPr lang="en-US" dirty="0" err="1" smtClean="0"/>
              <a:t>sessionStorage</a:t>
            </a:r>
            <a:r>
              <a:rPr lang="en-US" dirty="0" smtClean="0"/>
              <a:t> </a:t>
            </a:r>
            <a:r>
              <a:rPr lang="en-US" dirty="0"/>
              <a:t>– stores data for one session</a:t>
            </a:r>
          </a:p>
          <a:p>
            <a:r>
              <a:rPr lang="en-US" dirty="0" smtClean="0"/>
              <a:t>Replaces </a:t>
            </a:r>
            <a:r>
              <a:rPr lang="en-US" dirty="0"/>
              <a:t>cookies, which are not so suitable for storing </a:t>
            </a:r>
            <a:r>
              <a:rPr lang="en-US" dirty="0" smtClean="0"/>
              <a:t>large amounts </a:t>
            </a:r>
            <a:r>
              <a:rPr lang="en-US" dirty="0"/>
              <a:t>of data</a:t>
            </a:r>
          </a:p>
          <a:p>
            <a:r>
              <a:rPr lang="en-US" dirty="0" smtClean="0"/>
              <a:t>Today </a:t>
            </a:r>
            <a:r>
              <a:rPr lang="en-US" dirty="0"/>
              <a:t>all modern browsers supports these two </a:t>
            </a:r>
            <a:r>
              <a:rPr lang="en-US" dirty="0" smtClean="0"/>
              <a:t>new objects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0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Basically </a:t>
            </a:r>
            <a:r>
              <a:rPr lang="en-US" dirty="0"/>
              <a:t>it is a client-side database.</a:t>
            </a:r>
          </a:p>
          <a:p>
            <a:r>
              <a:rPr lang="en-US" dirty="0" smtClean="0"/>
              <a:t>It </a:t>
            </a:r>
            <a:r>
              <a:rPr lang="en-US" dirty="0"/>
              <a:t>is a database that resides in the users browser and not on </a:t>
            </a:r>
            <a:r>
              <a:rPr lang="en-US" dirty="0" smtClean="0"/>
              <a:t>your server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difference between this database and others you may </a:t>
            </a:r>
            <a:r>
              <a:rPr lang="en-US" dirty="0" smtClean="0"/>
              <a:t>be familiar </a:t>
            </a:r>
            <a:r>
              <a:rPr lang="en-US" dirty="0"/>
              <a:t>with resides in that this is for key-value storage.</a:t>
            </a:r>
          </a:p>
          <a:p>
            <a:r>
              <a:rPr lang="en-US" dirty="0" smtClean="0"/>
              <a:t>This </a:t>
            </a:r>
            <a:r>
              <a:rPr lang="en-US" dirty="0"/>
              <a:t>means you won’t be writing any </a:t>
            </a:r>
            <a:r>
              <a:rPr lang="en-US" dirty="0" err="1"/>
              <a:t>sql</a:t>
            </a:r>
            <a:r>
              <a:rPr lang="en-US" dirty="0"/>
              <a:t> statements while </a:t>
            </a:r>
            <a:r>
              <a:rPr lang="en-US" dirty="0" smtClean="0"/>
              <a:t>using </a:t>
            </a:r>
            <a:r>
              <a:rPr lang="en-US" dirty="0" err="1" smtClean="0"/>
              <a:t>localStorage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data stored will be on a per browser basis. If a user </a:t>
            </a:r>
            <a:r>
              <a:rPr lang="en-US" dirty="0" smtClean="0"/>
              <a:t>switches between </a:t>
            </a:r>
            <a:r>
              <a:rPr lang="en-US" dirty="0"/>
              <a:t>Safari and Firefox, it won’t use the same database.</a:t>
            </a:r>
          </a:p>
          <a:p>
            <a:r>
              <a:rPr lang="en-US" dirty="0" smtClean="0"/>
              <a:t>Same </a:t>
            </a:r>
            <a:r>
              <a:rPr lang="en-US" dirty="0"/>
              <a:t>if they use your app on one machine and go to </a:t>
            </a:r>
            <a:r>
              <a:rPr lang="en-US" dirty="0" smtClean="0"/>
              <a:t>another somewhere </a:t>
            </a:r>
            <a:r>
              <a:rPr lang="en-US" dirty="0"/>
              <a:t>else, that data will only be available on the </a:t>
            </a:r>
            <a:r>
              <a:rPr lang="en-US" dirty="0" smtClean="0"/>
              <a:t>machine it </a:t>
            </a:r>
            <a:r>
              <a:rPr lang="en-US" dirty="0"/>
              <a:t>was created/saved on.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9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data you store in local or session object can be any type supported </a:t>
            </a:r>
            <a:r>
              <a:rPr lang="en-US" dirty="0" smtClean="0"/>
              <a:t>by JavaScript</a:t>
            </a:r>
            <a:r>
              <a:rPr lang="en-US" dirty="0"/>
              <a:t>, including strings, Booleans, integers, or floats.</a:t>
            </a:r>
          </a:p>
          <a:p>
            <a:r>
              <a:rPr lang="en-US" dirty="0" smtClean="0"/>
              <a:t>However</a:t>
            </a:r>
            <a:r>
              <a:rPr lang="en-US" dirty="0"/>
              <a:t>, the data is actually stored as a string.</a:t>
            </a:r>
          </a:p>
          <a:p>
            <a:r>
              <a:rPr lang="en-US" dirty="0" smtClean="0"/>
              <a:t>If </a:t>
            </a:r>
            <a:r>
              <a:rPr lang="en-US" dirty="0"/>
              <a:t>you are storing and retrieving anything other than strings, you will need </a:t>
            </a:r>
            <a:r>
              <a:rPr lang="en-US" dirty="0" smtClean="0"/>
              <a:t>to use </a:t>
            </a:r>
            <a:r>
              <a:rPr lang="en-US" dirty="0"/>
              <a:t>functions like </a:t>
            </a:r>
            <a:r>
              <a:rPr lang="en-US" dirty="0" err="1"/>
              <a:t>parseInt</a:t>
            </a:r>
            <a:r>
              <a:rPr lang="en-US" dirty="0"/>
              <a:t>() or </a:t>
            </a:r>
            <a:r>
              <a:rPr lang="en-US" dirty="0" err="1"/>
              <a:t>parseFloat</a:t>
            </a:r>
            <a:r>
              <a:rPr lang="en-US" dirty="0"/>
              <a:t>().</a:t>
            </a:r>
          </a:p>
          <a:p>
            <a:r>
              <a:rPr lang="en-US" dirty="0" smtClean="0"/>
              <a:t>You </a:t>
            </a:r>
            <a:r>
              <a:rPr lang="en-US" dirty="0"/>
              <a:t>can store 5MB on an users local machine.</a:t>
            </a:r>
          </a:p>
          <a:p>
            <a:r>
              <a:rPr lang="en-US" dirty="0" smtClean="0"/>
              <a:t>Browsers </a:t>
            </a:r>
            <a:r>
              <a:rPr lang="en-US" dirty="0"/>
              <a:t>isolate </a:t>
            </a:r>
            <a:r>
              <a:rPr lang="en-US" dirty="0" err="1"/>
              <a:t>LocalStorage</a:t>
            </a:r>
            <a:r>
              <a:rPr lang="en-US" dirty="0"/>
              <a:t> values based on scheme + hostname + </a:t>
            </a:r>
            <a:r>
              <a:rPr lang="en-US" dirty="0" smtClean="0"/>
              <a:t>unique port</a:t>
            </a:r>
            <a:endParaRPr lang="en-US" dirty="0"/>
          </a:p>
          <a:p>
            <a:r>
              <a:rPr lang="en-US" dirty="0" smtClean="0"/>
              <a:t>scheme </a:t>
            </a:r>
            <a:r>
              <a:rPr lang="en-US" dirty="0"/>
              <a:t>is ”http” or ”https”</a:t>
            </a:r>
          </a:p>
          <a:p>
            <a:r>
              <a:rPr lang="en-US" dirty="0" smtClean="0"/>
              <a:t>Hostname </a:t>
            </a:r>
            <a:r>
              <a:rPr lang="en-US" dirty="0"/>
              <a:t>is i.e. Opiframe.com</a:t>
            </a:r>
          </a:p>
          <a:p>
            <a:r>
              <a:rPr lang="en-US" dirty="0" smtClean="0"/>
              <a:t>Port </a:t>
            </a:r>
            <a:r>
              <a:rPr lang="en-US" dirty="0"/>
              <a:t>is i.e. 80</a:t>
            </a:r>
          </a:p>
          <a:p>
            <a:r>
              <a:rPr lang="en-US" dirty="0" smtClean="0"/>
              <a:t>The </a:t>
            </a:r>
            <a:r>
              <a:rPr lang="en-US" dirty="0"/>
              <a:t>result of this separation means that a value saved to </a:t>
            </a:r>
            <a:r>
              <a:rPr lang="en-US" dirty="0" err="1"/>
              <a:t>LocalStorage</a:t>
            </a:r>
            <a:r>
              <a:rPr lang="en-US" dirty="0"/>
              <a:t> </a:t>
            </a:r>
            <a:r>
              <a:rPr lang="en-US" dirty="0" smtClean="0"/>
              <a:t>on http</a:t>
            </a:r>
            <a:r>
              <a:rPr lang="en-US" dirty="0"/>
              <a:t>://www.opiframe.com cannot be accessed by pages served </a:t>
            </a:r>
            <a:r>
              <a:rPr lang="en-US" dirty="0" smtClean="0"/>
              <a:t>from https</a:t>
            </a:r>
            <a:r>
              <a:rPr lang="en-US" dirty="0"/>
              <a:t>://www.opiframe.com (and vice versa).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</p:spTree>
    <p:extLst>
      <p:ext uri="{BB962C8B-B14F-4D97-AF65-F5344CB8AC3E}">
        <p14:creationId xmlns:p14="http://schemas.microsoft.com/office/powerpoint/2010/main" val="88131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sessionStorage</a:t>
            </a:r>
            <a:r>
              <a:rPr lang="en-US" dirty="0"/>
              <a:t> define methods for </a:t>
            </a:r>
            <a:r>
              <a:rPr lang="en-US" dirty="0" smtClean="0"/>
              <a:t>saving and </a:t>
            </a:r>
            <a:r>
              <a:rPr lang="en-US" dirty="0"/>
              <a:t>reading data from the storages</a:t>
            </a:r>
          </a:p>
          <a:p>
            <a:pPr lvl="1"/>
            <a:r>
              <a:rPr lang="en-US" dirty="0" err="1" smtClean="0"/>
              <a:t>setItem</a:t>
            </a:r>
            <a:endParaRPr lang="en-US" dirty="0"/>
          </a:p>
          <a:p>
            <a:pPr lvl="1"/>
            <a:r>
              <a:rPr lang="en-US" dirty="0" err="1" smtClean="0"/>
              <a:t>getItem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is saved in with a name</a:t>
            </a:r>
          </a:p>
          <a:p>
            <a:r>
              <a:rPr lang="en-US" dirty="0" smtClean="0"/>
              <a:t>For </a:t>
            </a:r>
            <a:r>
              <a:rPr lang="en-US" dirty="0"/>
              <a:t>example:</a:t>
            </a:r>
          </a:p>
          <a:p>
            <a:pPr lvl="1"/>
            <a:r>
              <a:rPr lang="en-US" dirty="0" err="1" smtClean="0"/>
              <a:t>localStorage.setItem</a:t>
            </a:r>
            <a:r>
              <a:rPr lang="en-US" dirty="0"/>
              <a:t>(”meaningOfLife”,”42”);</a:t>
            </a:r>
          </a:p>
          <a:p>
            <a:pPr lvl="1"/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en-US" dirty="0"/>
              <a:t>[”</a:t>
            </a:r>
            <a:r>
              <a:rPr lang="en-US" dirty="0" err="1"/>
              <a:t>meaningOfLife</a:t>
            </a:r>
            <a:r>
              <a:rPr lang="en-US" dirty="0"/>
              <a:t>”]=”42”;</a:t>
            </a:r>
          </a:p>
          <a:p>
            <a:pPr lvl="1"/>
            <a:r>
              <a:rPr lang="en-US" dirty="0" err="1" smtClean="0"/>
              <a:t>localStorage.meaningOfLife</a:t>
            </a:r>
            <a:r>
              <a:rPr lang="en-US" dirty="0" smtClean="0"/>
              <a:t> </a:t>
            </a:r>
            <a:r>
              <a:rPr lang="en-US" dirty="0"/>
              <a:t>= ”42”;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</p:spTree>
    <p:extLst>
      <p:ext uri="{BB962C8B-B14F-4D97-AF65-F5344CB8AC3E}">
        <p14:creationId xmlns:p14="http://schemas.microsoft.com/office/powerpoint/2010/main" val="211327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getItem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localStorage.getItem</a:t>
            </a:r>
            <a:r>
              <a:rPr lang="en-US" dirty="0"/>
              <a:t>(”</a:t>
            </a:r>
            <a:r>
              <a:rPr lang="en-US" dirty="0" err="1"/>
              <a:t>meaningOfLife</a:t>
            </a:r>
            <a:r>
              <a:rPr lang="en-US" dirty="0"/>
              <a:t>”);</a:t>
            </a:r>
          </a:p>
          <a:p>
            <a:pPr lvl="1"/>
            <a:r>
              <a:rPr lang="en-US" dirty="0" err="1" smtClean="0"/>
              <a:t>localStorage</a:t>
            </a:r>
            <a:r>
              <a:rPr lang="en-US" dirty="0"/>
              <a:t>[”</a:t>
            </a:r>
            <a:r>
              <a:rPr lang="en-US" dirty="0" err="1"/>
              <a:t>meaningOfLife</a:t>
            </a:r>
            <a:r>
              <a:rPr lang="en-US" dirty="0"/>
              <a:t>”];</a:t>
            </a:r>
          </a:p>
          <a:p>
            <a:pPr lvl="1"/>
            <a:r>
              <a:rPr lang="en-US" dirty="0" err="1" smtClean="0"/>
              <a:t>localStorage.meaningOfLife</a:t>
            </a:r>
            <a:endParaRPr lang="en-US" dirty="0"/>
          </a:p>
          <a:p>
            <a:r>
              <a:rPr lang="en-US" dirty="0" err="1" smtClean="0"/>
              <a:t>RemoveItem</a:t>
            </a:r>
            <a:r>
              <a:rPr lang="en-US" dirty="0" smtClean="0"/>
              <a:t>-method </a:t>
            </a:r>
            <a:r>
              <a:rPr lang="en-US" dirty="0"/>
              <a:t>can be used to remove saved data. </a:t>
            </a:r>
            <a:r>
              <a:rPr lang="en-US" dirty="0" err="1" smtClean="0"/>
              <a:t>This´function</a:t>
            </a:r>
            <a:r>
              <a:rPr lang="en-US" dirty="0" smtClean="0"/>
              <a:t> </a:t>
            </a:r>
            <a:r>
              <a:rPr lang="en-US" dirty="0"/>
              <a:t>takes a key as an </a:t>
            </a:r>
            <a:r>
              <a:rPr lang="en-US" dirty="0" smtClean="0"/>
              <a:t>attribute (</a:t>
            </a:r>
            <a:r>
              <a:rPr lang="en-US" dirty="0" err="1" smtClean="0"/>
              <a:t>localsStorage.removeItem</a:t>
            </a:r>
            <a:r>
              <a:rPr lang="en-US" dirty="0"/>
              <a:t>(”</a:t>
            </a:r>
            <a:r>
              <a:rPr lang="en-US" dirty="0" err="1"/>
              <a:t>meaningOfLife</a:t>
            </a:r>
            <a:r>
              <a:rPr lang="en-US" dirty="0"/>
              <a:t>”)).</a:t>
            </a:r>
          </a:p>
          <a:p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r>
              <a:rPr lang="en-US" dirty="0"/>
              <a:t>can also be cleared with </a:t>
            </a:r>
            <a:r>
              <a:rPr lang="en-US" dirty="0" err="1"/>
              <a:t>localStorage.clear</a:t>
            </a:r>
            <a:r>
              <a:rPr lang="en-US" dirty="0"/>
              <a:t>(); method.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6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You can track the changes in </a:t>
            </a:r>
            <a:r>
              <a:rPr lang="en-US" dirty="0" err="1"/>
              <a:t>localStorage</a:t>
            </a:r>
            <a:r>
              <a:rPr lang="en-US" dirty="0"/>
              <a:t> if needed.</a:t>
            </a:r>
          </a:p>
          <a:p>
            <a:r>
              <a:rPr lang="en-US" dirty="0" smtClean="0"/>
              <a:t>Trap </a:t>
            </a:r>
            <a:r>
              <a:rPr lang="en-US" dirty="0"/>
              <a:t>the storage event</a:t>
            </a:r>
          </a:p>
          <a:p>
            <a:r>
              <a:rPr lang="en-US" dirty="0" smtClean="0"/>
              <a:t>The </a:t>
            </a:r>
            <a:r>
              <a:rPr lang="en-US" dirty="0"/>
              <a:t>storage event is fired on the window object whenever </a:t>
            </a:r>
            <a:r>
              <a:rPr lang="en-US" dirty="0" err="1"/>
              <a:t>setItem</a:t>
            </a:r>
            <a:r>
              <a:rPr lang="en-US" dirty="0" smtClean="0"/>
              <a:t>() </a:t>
            </a:r>
            <a:r>
              <a:rPr lang="en-US" dirty="0" err="1" smtClean="0"/>
              <a:t>removeItem</a:t>
            </a:r>
            <a:r>
              <a:rPr lang="en-US" dirty="0"/>
              <a:t>(), or clear() is called and actually changes something.</a:t>
            </a:r>
          </a:p>
          <a:p>
            <a:pPr marL="0" indent="0">
              <a:buNone/>
            </a:pPr>
            <a:r>
              <a:rPr lang="en-US" dirty="0" err="1"/>
              <a:t>window.addEventListener</a:t>
            </a:r>
            <a:r>
              <a:rPr lang="en-US" dirty="0"/>
              <a:t>(“storage”, </a:t>
            </a:r>
            <a:r>
              <a:rPr lang="en-US" dirty="0" err="1"/>
              <a:t>mycallback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mycallback</a:t>
            </a:r>
            <a:r>
              <a:rPr lang="en-US" dirty="0"/>
              <a:t>(e)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//At this point, the variable e will be a </a:t>
            </a:r>
            <a:r>
              <a:rPr lang="en-US" dirty="0" err="1"/>
              <a:t>StorageEvent</a:t>
            </a:r>
            <a:r>
              <a:rPr lang="en-US" dirty="0"/>
              <a:t> object, which has the following useful properties.</a:t>
            </a:r>
          </a:p>
          <a:p>
            <a:pPr marL="0" indent="0">
              <a:buNone/>
            </a:pPr>
            <a:r>
              <a:rPr lang="en-US" dirty="0"/>
              <a:t>//1. key : the named key that was added, removed, or modified</a:t>
            </a:r>
          </a:p>
          <a:p>
            <a:pPr marL="0" indent="0">
              <a:buNone/>
            </a:pPr>
            <a:r>
              <a:rPr lang="en-US" dirty="0"/>
              <a:t>//2. </a:t>
            </a:r>
            <a:r>
              <a:rPr lang="en-US" dirty="0" err="1"/>
              <a:t>oldValue</a:t>
            </a:r>
            <a:r>
              <a:rPr lang="en-US" dirty="0"/>
              <a:t> : the previous value (now overwritten), or null if a new item was added</a:t>
            </a:r>
          </a:p>
          <a:p>
            <a:pPr marL="0" indent="0">
              <a:buNone/>
            </a:pPr>
            <a:r>
              <a:rPr lang="en-US" dirty="0"/>
              <a:t>//3. </a:t>
            </a:r>
            <a:r>
              <a:rPr lang="en-US" dirty="0" err="1"/>
              <a:t>newValue</a:t>
            </a:r>
            <a:r>
              <a:rPr lang="en-US" dirty="0"/>
              <a:t> : the new value, or null if an item was removed</a:t>
            </a:r>
          </a:p>
          <a:p>
            <a:pPr marL="0" indent="0">
              <a:buNone/>
            </a:pPr>
            <a:r>
              <a:rPr lang="en-US" dirty="0"/>
              <a:t>//4. url: the page which called a method that triggered this change</a:t>
            </a:r>
          </a:p>
          <a:p>
            <a:pPr marL="0" indent="0">
              <a:buNone/>
            </a:pPr>
            <a:r>
              <a:rPr lang="en-US" dirty="0"/>
              <a:t>if(e.url)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console.log(e.url);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e.uri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9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636912"/>
            <a:ext cx="5574730" cy="30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02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636</Words>
  <Application>Microsoft Office PowerPoint</Application>
  <PresentationFormat>Näytössä katseltava diaesitys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Calibri</vt:lpstr>
      <vt:lpstr>Candara</vt:lpstr>
      <vt:lpstr>Symbol</vt:lpstr>
      <vt:lpstr>Opi_material_theme</vt:lpstr>
      <vt:lpstr>JavaScript and Web Storage. </vt:lpstr>
      <vt:lpstr>Introduction</vt:lpstr>
      <vt:lpstr>Introduction</vt:lpstr>
      <vt:lpstr>Web Storage</vt:lpstr>
      <vt:lpstr>Web Storage</vt:lpstr>
      <vt:lpstr>Web Storage</vt:lpstr>
      <vt:lpstr>Web Storage</vt:lpstr>
      <vt:lpstr>Web Storage</vt:lpstr>
      <vt:lpstr>Web Storage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115</cp:revision>
  <dcterms:created xsi:type="dcterms:W3CDTF">2013-09-11T07:44:34Z</dcterms:created>
  <dcterms:modified xsi:type="dcterms:W3CDTF">2014-10-13T07:32:43Z</dcterms:modified>
</cp:coreProperties>
</file>