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piframe" initials="O" lastIdx="1" clrIdx="0">
    <p:extLst>
      <p:ext uri="{19B8F6BF-5375-455C-9EA6-DF929625EA0E}">
        <p15:presenceInfo xmlns:p15="http://schemas.microsoft.com/office/powerpoint/2012/main" userId="Opifr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13.10.2014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13.10.2014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en-US" dirty="0" smtClean="0">
                <a:solidFill>
                  <a:schemeClr val="bg1"/>
                </a:solidFill>
              </a:rPr>
              <a:t>Drag and Drop.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 smtClean="0">
                <a:solidFill>
                  <a:schemeClr val="bg1"/>
                </a:solidFill>
              </a:rPr>
              <a:t>March 2014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13.10.2014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Markus.veijola@opiframe.com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HTML5 </a:t>
            </a:r>
            <a:r>
              <a:rPr lang="en-US" dirty="0"/>
              <a:t>defines a group on APIs, one being Drag and </a:t>
            </a:r>
            <a:r>
              <a:rPr lang="en-US" dirty="0" smtClean="0"/>
              <a:t>Drop API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few things which need to be defined to start </a:t>
            </a:r>
            <a:r>
              <a:rPr lang="en-US" dirty="0" smtClean="0"/>
              <a:t>using </a:t>
            </a:r>
            <a:r>
              <a:rPr lang="en-US" dirty="0" err="1" smtClean="0"/>
              <a:t>DnD</a:t>
            </a:r>
            <a:r>
              <a:rPr lang="en-US" dirty="0" smtClean="0"/>
              <a:t> </a:t>
            </a:r>
            <a:r>
              <a:rPr lang="en-US" dirty="0"/>
              <a:t>API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object that can be dragged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target for the object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event handlers with JavaScript</a:t>
            </a:r>
          </a:p>
          <a:p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&gt; and &lt;a&gt; are </a:t>
            </a:r>
            <a:r>
              <a:rPr lang="en-US" dirty="0" err="1"/>
              <a:t>draggable</a:t>
            </a:r>
            <a:r>
              <a:rPr lang="en-US" dirty="0"/>
              <a:t> by default, others need </a:t>
            </a:r>
            <a:r>
              <a:rPr lang="en-US" dirty="0" smtClean="0"/>
              <a:t>attribute </a:t>
            </a:r>
            <a:r>
              <a:rPr lang="en-US" dirty="0" err="1" smtClean="0"/>
              <a:t>draggable</a:t>
            </a:r>
            <a:r>
              <a:rPr lang="en-US" dirty="0" smtClean="0"/>
              <a:t> </a:t>
            </a:r>
            <a:r>
              <a:rPr lang="en-US" dirty="0"/>
              <a:t>to be set to true</a:t>
            </a:r>
          </a:p>
          <a:p>
            <a:r>
              <a:rPr lang="en-US" dirty="0" smtClean="0"/>
              <a:t>There </a:t>
            </a:r>
            <a:r>
              <a:rPr lang="en-US" dirty="0"/>
              <a:t>are lots of libraries (like jQuery) that makes </a:t>
            </a:r>
            <a:r>
              <a:rPr lang="en-US" dirty="0" err="1"/>
              <a:t>DnD</a:t>
            </a:r>
            <a:r>
              <a:rPr lang="en-US" dirty="0"/>
              <a:t> </a:t>
            </a:r>
            <a:r>
              <a:rPr lang="en-US" dirty="0" smtClean="0"/>
              <a:t>for application </a:t>
            </a:r>
            <a:r>
              <a:rPr lang="en-US" dirty="0"/>
              <a:t>very easy.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4908-B9A4-40F7-871E-9BC4195B2576}" type="datetime1">
              <a:rPr lang="fi-FI" smtClean="0"/>
              <a:t>13.10.2014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Introduction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124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DnD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99" y="2924944"/>
            <a:ext cx="6460802" cy="23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2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DnD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7062159" cy="34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01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96</Words>
  <Application>Microsoft Office PowerPoint</Application>
  <PresentationFormat>Näytössä katseltava diaesitys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Calibri</vt:lpstr>
      <vt:lpstr>Candara</vt:lpstr>
      <vt:lpstr>Symbol</vt:lpstr>
      <vt:lpstr>Opi_material_theme</vt:lpstr>
      <vt:lpstr>JavaScript Drag and Drop. </vt:lpstr>
      <vt:lpstr>Introduction</vt:lpstr>
      <vt:lpstr>DnD</vt:lpstr>
      <vt:lpstr>DnD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Opiframe</cp:lastModifiedBy>
  <cp:revision>119</cp:revision>
  <dcterms:created xsi:type="dcterms:W3CDTF">2013-09-11T07:44:34Z</dcterms:created>
  <dcterms:modified xsi:type="dcterms:W3CDTF">2014-10-13T08:05:24Z</dcterms:modified>
</cp:coreProperties>
</file>