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piframe" initials="O" lastIdx="1" clrIdx="0">
    <p:extLst>
      <p:ext uri="{19B8F6BF-5375-455C-9EA6-DF929625EA0E}">
        <p15:presenceInfo xmlns:p15="http://schemas.microsoft.com/office/powerpoint/2012/main" userId="Opifr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13.10.2014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13.10.2014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dirty="0" smtClean="0">
                <a:solidFill>
                  <a:schemeClr val="bg1"/>
                </a:solidFill>
              </a:rPr>
              <a:t>“threads”/web workers.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March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Workers allow you to run JavaScript in parallel thread </a:t>
            </a:r>
            <a:r>
              <a:rPr lang="en-US" dirty="0" smtClean="0"/>
              <a:t>on a </a:t>
            </a:r>
            <a:r>
              <a:rPr lang="en-US" dirty="0"/>
              <a:t>web page, without blocking the user interface.</a:t>
            </a:r>
          </a:p>
          <a:p>
            <a:r>
              <a:rPr lang="en-US" dirty="0" smtClean="0"/>
              <a:t>A </a:t>
            </a:r>
            <a:r>
              <a:rPr lang="en-US" dirty="0"/>
              <a:t>'worker' is a script that will be loaded and executed in </a:t>
            </a:r>
            <a:r>
              <a:rPr lang="en-US" dirty="0" smtClean="0"/>
              <a:t>the background</a:t>
            </a:r>
            <a:r>
              <a:rPr lang="en-US" dirty="0"/>
              <a:t>. Web Workers provide a way to do this :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worker = new Worker(‘loaddata.js’);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limitation when you use workers</a:t>
            </a:r>
          </a:p>
          <a:p>
            <a:pPr lvl="1"/>
            <a:r>
              <a:rPr lang="en-US" dirty="0" smtClean="0"/>
              <a:t>Workers </a:t>
            </a:r>
            <a:r>
              <a:rPr lang="en-US" dirty="0"/>
              <a:t>don't have access to the DOM. No </a:t>
            </a:r>
            <a:r>
              <a:rPr lang="en-US" dirty="0" smtClean="0"/>
              <a:t>document, </a:t>
            </a:r>
            <a:r>
              <a:rPr lang="en-US" dirty="0" err="1" smtClean="0"/>
              <a:t>getElementById</a:t>
            </a:r>
            <a:r>
              <a:rPr lang="en-US" dirty="0"/>
              <a:t>, etc. (The exceptions are </a:t>
            </a:r>
            <a:r>
              <a:rPr lang="en-US" dirty="0" err="1" smtClean="0"/>
              <a:t>setTimeout</a:t>
            </a:r>
            <a:r>
              <a:rPr lang="en-US" dirty="0" smtClean="0"/>
              <a:t>, </a:t>
            </a:r>
            <a:r>
              <a:rPr lang="en-US" dirty="0" err="1" smtClean="0"/>
              <a:t>setInterval</a:t>
            </a:r>
            <a:r>
              <a:rPr lang="en-US" dirty="0"/>
              <a:t>, and </a:t>
            </a:r>
            <a:r>
              <a:rPr lang="en-US" dirty="0" err="1"/>
              <a:t>XMLHttpRequest</a:t>
            </a:r>
            <a:r>
              <a:rPr lang="en-US" dirty="0"/>
              <a:t> what you can use.)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access to parent or window object either.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You can use workers by communicating with it </a:t>
            </a:r>
            <a:r>
              <a:rPr lang="en-US" dirty="0" smtClean="0"/>
              <a:t>using messages</a:t>
            </a:r>
            <a:r>
              <a:rPr lang="en-US" dirty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browsers support passing in a string message (Firefox </a:t>
            </a:r>
            <a:r>
              <a:rPr lang="en-US" dirty="0" smtClean="0"/>
              <a:t>3.5 also </a:t>
            </a:r>
            <a:r>
              <a:rPr lang="en-US" dirty="0"/>
              <a:t>supports passing in JSON-compatible objects).</a:t>
            </a:r>
          </a:p>
          <a:p>
            <a:r>
              <a:rPr lang="en-US" dirty="0" smtClean="0"/>
              <a:t>This </a:t>
            </a:r>
            <a:r>
              <a:rPr lang="en-US" dirty="0"/>
              <a:t>message will be delivered to the worker</a:t>
            </a:r>
          </a:p>
          <a:p>
            <a:r>
              <a:rPr lang="en-US" dirty="0" smtClean="0"/>
              <a:t>The </a:t>
            </a:r>
            <a:r>
              <a:rPr lang="en-US" dirty="0"/>
              <a:t>worker can post/return messages to client.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61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/>
              <a:t>example will work as follow</a:t>
            </a:r>
          </a:p>
          <a:p>
            <a:pPr lvl="1"/>
            <a:r>
              <a:rPr lang="en-US" dirty="0" smtClean="0"/>
              <a:t> Worker </a:t>
            </a:r>
            <a:r>
              <a:rPr lang="en-US" dirty="0"/>
              <a:t>will simply increase a value of variable using timeout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can start and stop worker.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can define a timeout value that is passed to worker</a:t>
            </a:r>
          </a:p>
          <a:p>
            <a:pPr marL="301943" lvl="1" indent="0">
              <a:buNone/>
            </a:pPr>
            <a:r>
              <a:rPr lang="en-US" dirty="0" smtClean="0"/>
              <a:t> </a:t>
            </a:r>
            <a:r>
              <a:rPr lang="en-US" dirty="0"/>
              <a:t>We play animation in canvas (UI thread) at the same time </a:t>
            </a:r>
            <a:r>
              <a:rPr lang="en-US" dirty="0" smtClean="0"/>
              <a:t>  when we </a:t>
            </a:r>
            <a:r>
              <a:rPr lang="en-US" dirty="0"/>
              <a:t>calculate our value in background thread.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worker file…(workload.js)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73" y="2636912"/>
            <a:ext cx="4213473" cy="32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4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31448"/>
            <a:ext cx="5471715" cy="42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48880"/>
            <a:ext cx="5254158" cy="36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7403380" cy="23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237</Words>
  <Application>Microsoft Office PowerPoint</Application>
  <PresentationFormat>Näytössä katseltava diaesitys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Calibri</vt:lpstr>
      <vt:lpstr>Candara</vt:lpstr>
      <vt:lpstr>Symbol</vt:lpstr>
      <vt:lpstr>Opi_material_theme</vt:lpstr>
      <vt:lpstr>JavaScript “threads”/web workers. </vt:lpstr>
      <vt:lpstr>Introduction</vt:lpstr>
      <vt:lpstr>Introduction</vt:lpstr>
      <vt:lpstr>Introduction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122</cp:revision>
  <dcterms:created xsi:type="dcterms:W3CDTF">2013-09-11T07:44:34Z</dcterms:created>
  <dcterms:modified xsi:type="dcterms:W3CDTF">2014-10-13T08:28:45Z</dcterms:modified>
</cp:coreProperties>
</file>