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22.10.2014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22.10.2014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22.10.2014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CSS3 and Transformations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err="1" smtClean="0">
                <a:solidFill>
                  <a:schemeClr val="bg1"/>
                </a:solidFill>
              </a:rPr>
              <a:t>March</a:t>
            </a:r>
            <a:r>
              <a:rPr lang="fi-FI" sz="2400" dirty="0" smtClean="0">
                <a:solidFill>
                  <a:schemeClr val="bg1"/>
                </a:solidFill>
              </a:rPr>
              <a:t>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enables also animation creation to the webpage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need for animated images, flash animations or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smtClean="0"/>
              <a:t>Animations </a:t>
            </a:r>
            <a:r>
              <a:rPr lang="en-US" dirty="0"/>
              <a:t>are created in @</a:t>
            </a:r>
            <a:r>
              <a:rPr lang="en-US" dirty="0" err="1"/>
              <a:t>keyframes</a:t>
            </a:r>
            <a:r>
              <a:rPr lang="en-US" dirty="0"/>
              <a:t>, which changes </a:t>
            </a:r>
            <a:r>
              <a:rPr lang="en-US" dirty="0" smtClean="0"/>
              <a:t>the style </a:t>
            </a:r>
            <a:r>
              <a:rPr lang="en-US" dirty="0"/>
              <a:t>of the </a:t>
            </a:r>
            <a:r>
              <a:rPr lang="en-US" dirty="0" smtClean="0"/>
              <a:t>webpages.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1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properties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9" y="2306341"/>
            <a:ext cx="4351585" cy="35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302074"/>
            <a:ext cx="4149305" cy="38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6652483" cy="23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from and to properties: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5086879" cy="1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</a:t>
            </a:r>
            <a:r>
              <a:rPr lang="en-US" dirty="0"/>
              <a:t>are used to move, rotate, scale or skew some element in </a:t>
            </a:r>
            <a:r>
              <a:rPr lang="en-US" dirty="0" smtClean="0"/>
              <a:t>in your </a:t>
            </a:r>
            <a:r>
              <a:rPr lang="en-US" dirty="0"/>
              <a:t>page.</a:t>
            </a:r>
          </a:p>
          <a:p>
            <a:r>
              <a:rPr lang="en-US" dirty="0" smtClean="0"/>
              <a:t>The </a:t>
            </a:r>
            <a:r>
              <a:rPr lang="en-US" dirty="0"/>
              <a:t>transforms are defined in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r>
              <a:rPr lang="en-US" dirty="0" smtClean="0"/>
              <a:t>Let’s </a:t>
            </a:r>
            <a:r>
              <a:rPr lang="en-US" dirty="0"/>
              <a:t>start to investigate CSS </a:t>
            </a:r>
            <a:r>
              <a:rPr lang="en-US" dirty="0" smtClean="0"/>
              <a:t>transforms </a:t>
            </a:r>
            <a:r>
              <a:rPr lang="en-US" dirty="0"/>
              <a:t>by defining a </a:t>
            </a:r>
            <a:r>
              <a:rPr lang="en-US" dirty="0" smtClean="0"/>
              <a:t>very simple .html </a:t>
            </a:r>
            <a:r>
              <a:rPr lang="en-US" dirty="0"/>
              <a:t>file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833581"/>
            <a:ext cx="2729681" cy="21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we need to define the transition in .</a:t>
            </a:r>
            <a:r>
              <a:rPr lang="en-US" dirty="0" err="1"/>
              <a:t>css</a:t>
            </a:r>
            <a:r>
              <a:rPr lang="en-US" dirty="0"/>
              <a:t> file for some</a:t>
            </a:r>
          </a:p>
          <a:p>
            <a:pPr marL="0" indent="0">
              <a:buNone/>
            </a:pPr>
            <a:r>
              <a:rPr lang="en-US" dirty="0"/>
              <a:t>element (in our case the div containing the class box-model).</a:t>
            </a:r>
          </a:p>
          <a:p>
            <a:pPr marL="0" indent="0">
              <a:buNone/>
            </a:pPr>
            <a:r>
              <a:rPr lang="en-US" b="1" dirty="0"/>
              <a:t>.box-model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b="1" dirty="0" err="1"/>
              <a:t>webkit</a:t>
            </a:r>
            <a:r>
              <a:rPr lang="en-US" b="1" dirty="0"/>
              <a:t>-transition: all 1s ease-in-out;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-transition: all 1s ease-in-out;</a:t>
            </a:r>
          </a:p>
          <a:p>
            <a:pPr marL="0" indent="0">
              <a:buNone/>
            </a:pPr>
            <a:r>
              <a:rPr lang="en-US" b="1" dirty="0"/>
              <a:t>-o-transition: all 1s ease-in-out;</a:t>
            </a:r>
          </a:p>
          <a:p>
            <a:pPr marL="0" indent="0">
              <a:buNone/>
            </a:pPr>
            <a:r>
              <a:rPr lang="en-US" b="1" dirty="0"/>
              <a:t>transition: all 1s ease-in-out;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previous example the </a:t>
            </a:r>
            <a:r>
              <a:rPr lang="en-US" dirty="0" smtClean="0"/>
              <a:t>value ‘all’ </a:t>
            </a:r>
            <a:r>
              <a:rPr lang="en-US" dirty="0"/>
              <a:t>means, that if we </a:t>
            </a:r>
            <a:r>
              <a:rPr lang="en-US" dirty="0" smtClean="0"/>
              <a:t>change any </a:t>
            </a:r>
            <a:r>
              <a:rPr lang="en-US" dirty="0"/>
              <a:t>numeric value of that div, the change will take 1s (so </a:t>
            </a:r>
            <a:r>
              <a:rPr lang="en-US" dirty="0" smtClean="0"/>
              <a:t>it does not happen immediately, </a:t>
            </a:r>
            <a:r>
              <a:rPr lang="en-US" dirty="0"/>
              <a:t>instead </a:t>
            </a:r>
            <a:r>
              <a:rPr lang="en-US" dirty="0" smtClean="0"/>
              <a:t>trough </a:t>
            </a:r>
            <a:r>
              <a:rPr lang="en-US" dirty="0"/>
              <a:t>an animation), and it uses </a:t>
            </a:r>
            <a:r>
              <a:rPr lang="en-US" dirty="0" smtClean="0"/>
              <a:t>one of </a:t>
            </a:r>
            <a:r>
              <a:rPr lang="en-US" dirty="0"/>
              <a:t>the build in </a:t>
            </a:r>
            <a:r>
              <a:rPr lang="en-US" dirty="0" smtClean="0"/>
              <a:t>easing </a:t>
            </a:r>
            <a:r>
              <a:rPr lang="en-US" dirty="0"/>
              <a:t>function ease-in-out that is optional.</a:t>
            </a:r>
          </a:p>
          <a:p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‘all’ </a:t>
            </a:r>
            <a:r>
              <a:rPr lang="en-US" dirty="0"/>
              <a:t>is the default value, so you could define the </a:t>
            </a:r>
            <a:r>
              <a:rPr lang="en-US" dirty="0" smtClean="0"/>
              <a:t>previous transition </a:t>
            </a:r>
            <a:r>
              <a:rPr lang="en-US" dirty="0"/>
              <a:t>also like this: transition: 1s ease-in-out;</a:t>
            </a:r>
          </a:p>
          <a:p>
            <a:r>
              <a:rPr lang="en-US" dirty="0" smtClean="0"/>
              <a:t>If </a:t>
            </a:r>
            <a:r>
              <a:rPr lang="en-US" dirty="0"/>
              <a:t>you now try the web page, you can see that nothing happens.</a:t>
            </a:r>
          </a:p>
          <a:p>
            <a:r>
              <a:rPr lang="en-US" dirty="0"/>
              <a:t>This is because we have not changed any numeric property of </a:t>
            </a:r>
            <a:r>
              <a:rPr lang="en-US" dirty="0" smtClean="0"/>
              <a:t>that div </a:t>
            </a:r>
            <a:r>
              <a:rPr lang="en-US" dirty="0"/>
              <a:t>element. We need something that triggers the transition.</a:t>
            </a:r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few ways </a:t>
            </a:r>
            <a:r>
              <a:rPr lang="en-US" dirty="0"/>
              <a:t>to trigger that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JavaScript to change the i.e. margin property of </a:t>
            </a:r>
            <a:r>
              <a:rPr lang="en-US" dirty="0" smtClean="0"/>
              <a:t>div element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pseudo classes in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r>
              <a:rPr lang="en-US" dirty="0" smtClean="0"/>
              <a:t>We </a:t>
            </a:r>
            <a:r>
              <a:rPr lang="en-US" dirty="0"/>
              <a:t>are going to use the pseudo classes in this case…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4617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if you define next peace of code in your .</a:t>
            </a:r>
            <a:r>
              <a:rPr lang="en-US" dirty="0" err="1"/>
              <a:t>css</a:t>
            </a:r>
            <a:r>
              <a:rPr lang="en-US" dirty="0"/>
              <a:t> file, </a:t>
            </a:r>
            <a:r>
              <a:rPr lang="en-US" dirty="0" smtClean="0"/>
              <a:t>and test </a:t>
            </a:r>
            <a:r>
              <a:rPr lang="en-US" dirty="0"/>
              <a:t>the web page, you can see that when you move </a:t>
            </a:r>
            <a:r>
              <a:rPr lang="en-US" dirty="0" err="1" smtClean="0"/>
              <a:t>mousecursor</a:t>
            </a:r>
            <a:r>
              <a:rPr lang="en-US" dirty="0" smtClean="0"/>
              <a:t> </a:t>
            </a:r>
            <a:r>
              <a:rPr lang="en-US" dirty="0"/>
              <a:t>over the div, it will fade away. When you </a:t>
            </a:r>
            <a:r>
              <a:rPr lang="en-US" dirty="0" smtClean="0"/>
              <a:t>move cursor </a:t>
            </a:r>
            <a:r>
              <a:rPr lang="en-US" dirty="0"/>
              <a:t>off the div, it will appear again. But both of </a:t>
            </a:r>
            <a:r>
              <a:rPr lang="en-US" dirty="0" smtClean="0"/>
              <a:t>these happens </a:t>
            </a:r>
            <a:r>
              <a:rPr lang="en-US" dirty="0"/>
              <a:t>trough the transition...</a:t>
            </a:r>
          </a:p>
          <a:p>
            <a:r>
              <a:rPr lang="en-US" dirty="0" smtClean="0"/>
              <a:t>Note </a:t>
            </a:r>
            <a:r>
              <a:rPr lang="en-US" dirty="0"/>
              <a:t>that transition also affects to child elements (in </a:t>
            </a:r>
            <a:r>
              <a:rPr lang="en-US" dirty="0" smtClean="0"/>
              <a:t>this case </a:t>
            </a:r>
            <a:r>
              <a:rPr lang="en-US" dirty="0"/>
              <a:t>to p element inside the div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box-model:hover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opacity: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16232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Colors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box-model:hover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background-color:#fc3;</a:t>
            </a:r>
          </a:p>
          <a:p>
            <a:pPr marL="0" indent="0">
              <a:buNone/>
            </a:pPr>
            <a:r>
              <a:rPr lang="en-US" b="1" dirty="0"/>
              <a:t>color: #000;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r>
              <a:rPr lang="en-US" dirty="0" smtClean="0"/>
              <a:t>Position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box-model:hover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margin: 300px;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also define transition to some </a:t>
            </a:r>
            <a:r>
              <a:rPr lang="en-US" dirty="0" err="1"/>
              <a:t>spesific</a:t>
            </a:r>
            <a:r>
              <a:rPr lang="en-US" dirty="0"/>
              <a:t> property of </a:t>
            </a:r>
            <a:r>
              <a:rPr lang="en-US" dirty="0" smtClean="0"/>
              <a:t>the element</a:t>
            </a:r>
            <a:r>
              <a:rPr lang="en-US" dirty="0"/>
              <a:t>. You use next syntax for that:</a:t>
            </a:r>
          </a:p>
          <a:p>
            <a:pPr marL="301943" lvl="1" indent="0">
              <a:buNone/>
            </a:pPr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-transition-property: width; /* Firefox 4 */</a:t>
            </a:r>
          </a:p>
          <a:p>
            <a:pPr marL="301943" lvl="1" indent="0">
              <a:buNone/>
            </a:pPr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-transition-duration: 2s; /* Firefox 4 */</a:t>
            </a:r>
          </a:p>
          <a:p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      -</a:t>
            </a:r>
            <a:r>
              <a:rPr lang="en-US" b="1" dirty="0" err="1" smtClean="0"/>
              <a:t>moz</a:t>
            </a:r>
            <a:r>
              <a:rPr lang="en-US" b="1" dirty="0" smtClean="0"/>
              <a:t>-transition</a:t>
            </a:r>
            <a:r>
              <a:rPr lang="en-US" b="1" dirty="0"/>
              <a:t>: width 2s; /* Firefox 4 </a:t>
            </a:r>
            <a:r>
              <a:rPr lang="en-US" dirty="0"/>
              <a:t>*/</a:t>
            </a:r>
          </a:p>
          <a:p>
            <a:r>
              <a:rPr lang="en-US" dirty="0" smtClean="0"/>
              <a:t>Then </a:t>
            </a:r>
            <a:r>
              <a:rPr lang="en-US" dirty="0"/>
              <a:t>in .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box-model:hover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width: 300px;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611560" y="1988840"/>
            <a:ext cx="8136903" cy="40653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CSS3 defines multiple 2D Transform methods</a:t>
            </a:r>
          </a:p>
          <a:p>
            <a:pPr lvl="1"/>
            <a:r>
              <a:rPr lang="en-US" dirty="0" smtClean="0"/>
              <a:t>matrix(</a:t>
            </a:r>
            <a:r>
              <a:rPr lang="en-US" dirty="0" err="1" smtClean="0"/>
              <a:t>n,n,n,n,n,n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translate(</a:t>
            </a:r>
            <a:r>
              <a:rPr lang="en-US" dirty="0" err="1" smtClean="0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transleX</a:t>
            </a:r>
            <a:r>
              <a:rPr lang="en-US" dirty="0" smtClean="0"/>
              <a:t>(n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ranslateY</a:t>
            </a:r>
            <a:r>
              <a:rPr lang="en-US" dirty="0" smtClean="0"/>
              <a:t>(n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cale(</a:t>
            </a:r>
            <a:r>
              <a:rPr lang="en-US" dirty="0" err="1" smtClean="0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scaleX</a:t>
            </a:r>
            <a:r>
              <a:rPr lang="en-US" dirty="0" smtClean="0"/>
              <a:t>(n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scaleY</a:t>
            </a:r>
            <a:r>
              <a:rPr lang="en-US" dirty="0" smtClean="0"/>
              <a:t>(n</a:t>
            </a:r>
            <a:r>
              <a:rPr lang="en-US" dirty="0"/>
              <a:t>(</a:t>
            </a:r>
          </a:p>
          <a:p>
            <a:pPr lvl="1"/>
            <a:r>
              <a:rPr lang="en-US" dirty="0" smtClean="0"/>
              <a:t>rotate(angle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skew(x-angle</a:t>
            </a:r>
            <a:r>
              <a:rPr lang="en-US" dirty="0"/>
              <a:t>, y-angle)</a:t>
            </a:r>
          </a:p>
          <a:p>
            <a:pPr lvl="1"/>
            <a:r>
              <a:rPr lang="en-US" dirty="0" err="1" smtClean="0"/>
              <a:t>skewX</a:t>
            </a:r>
            <a:r>
              <a:rPr lang="en-US" dirty="0" smtClean="0"/>
              <a:t>(angle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skewY</a:t>
            </a:r>
            <a:r>
              <a:rPr lang="en-US" dirty="0" smtClean="0"/>
              <a:t>(angle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1343" lvl="2" indent="0">
              <a:buNone/>
            </a:pPr>
            <a:r>
              <a:rPr lang="en-US" b="1" dirty="0"/>
              <a:t>.</a:t>
            </a:r>
            <a:r>
              <a:rPr lang="en-US" b="1" dirty="0" err="1"/>
              <a:t>box-model:hover</a:t>
            </a:r>
            <a:endParaRPr lang="en-US" b="1" dirty="0"/>
          </a:p>
          <a:p>
            <a:pPr marL="581343" lvl="2" indent="0">
              <a:buNone/>
            </a:pPr>
            <a:r>
              <a:rPr lang="en-US" b="1" dirty="0"/>
              <a:t>{</a:t>
            </a:r>
          </a:p>
          <a:p>
            <a:pPr marL="581343" lvl="2" indent="0">
              <a:buNone/>
            </a:pPr>
            <a:r>
              <a:rPr lang="en-US" b="1" dirty="0"/>
              <a:t>background-color: #fc3;</a:t>
            </a:r>
          </a:p>
          <a:p>
            <a:pPr marL="581343" lvl="2" indent="0">
              <a:buNone/>
            </a:pPr>
            <a:r>
              <a:rPr lang="en-US" b="1" dirty="0"/>
              <a:t>color: #000;</a:t>
            </a:r>
          </a:p>
          <a:p>
            <a:pPr marL="581343" lvl="2" indent="0">
              <a:buNone/>
            </a:pPr>
            <a:r>
              <a:rPr lang="en-US" b="1" dirty="0"/>
              <a:t>-</a:t>
            </a:r>
            <a:r>
              <a:rPr lang="en-US" b="1" dirty="0" err="1"/>
              <a:t>webkit</a:t>
            </a:r>
            <a:r>
              <a:rPr lang="en-US" b="1" dirty="0"/>
              <a:t>-transform: rotate(360deg) scale(1,2);</a:t>
            </a:r>
          </a:p>
          <a:p>
            <a:pPr marL="581343" lvl="2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5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558</Words>
  <Application>Microsoft Office PowerPoint</Application>
  <PresentationFormat>Näytössä katseltava diaesitys 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8" baseType="lpstr">
      <vt:lpstr>Calibri</vt:lpstr>
      <vt:lpstr>Candara</vt:lpstr>
      <vt:lpstr>Symbol</vt:lpstr>
      <vt:lpstr>Opi_material_theme</vt:lpstr>
      <vt:lpstr>CSS3 and Transformations</vt:lpstr>
      <vt:lpstr>Introduction</vt:lpstr>
      <vt:lpstr>Transitions</vt:lpstr>
      <vt:lpstr>Transitions</vt:lpstr>
      <vt:lpstr>Transitions</vt:lpstr>
      <vt:lpstr>Other Examples</vt:lpstr>
      <vt:lpstr>Transition</vt:lpstr>
      <vt:lpstr>Transition</vt:lpstr>
      <vt:lpstr>Example</vt:lpstr>
      <vt:lpstr>Animation</vt:lpstr>
      <vt:lpstr>Animation</vt:lpstr>
      <vt:lpstr>Animation</vt:lpstr>
      <vt:lpstr>Animation</vt:lpstr>
      <vt:lpstr>Animation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111</cp:revision>
  <dcterms:created xsi:type="dcterms:W3CDTF">2013-09-11T07:44:34Z</dcterms:created>
  <dcterms:modified xsi:type="dcterms:W3CDTF">2014-10-22T10:46:07Z</dcterms:modified>
</cp:coreProperties>
</file>