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22.10.2014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22.10.2014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22.10.2014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22.10.2014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22.10.2014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PHP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smtClean="0">
                <a:solidFill>
                  <a:schemeClr val="bg1"/>
                </a:solidFill>
              </a:rPr>
              <a:t>October </a:t>
            </a:r>
            <a:r>
              <a:rPr lang="fi-FI" sz="2400" dirty="0" smtClean="0">
                <a:solidFill>
                  <a:schemeClr val="bg1"/>
                </a:solidFill>
              </a:rPr>
              <a:t>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22.10.2014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5</Words>
  <Application>Microsoft Office PowerPoint</Application>
  <PresentationFormat>Näytössä katseltava diaesitys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Calibri</vt:lpstr>
      <vt:lpstr>Candara</vt:lpstr>
      <vt:lpstr>Symbol</vt:lpstr>
      <vt:lpstr>Opi_material_theme</vt:lpstr>
      <vt:lpstr>PHP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Opiframe</cp:lastModifiedBy>
  <cp:revision>8</cp:revision>
  <dcterms:created xsi:type="dcterms:W3CDTF">2013-09-11T07:44:34Z</dcterms:created>
  <dcterms:modified xsi:type="dcterms:W3CDTF">2014-10-22T06:06:56Z</dcterms:modified>
</cp:coreProperties>
</file>