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22.10.2014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22.10.2014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22.10.2014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PHP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smtClean="0">
                <a:solidFill>
                  <a:schemeClr val="bg1"/>
                </a:solidFill>
              </a:rPr>
              <a:t>October 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used to </a:t>
            </a:r>
            <a:r>
              <a:rPr lang="en-US" dirty="0" smtClean="0"/>
              <a:t>assign </a:t>
            </a:r>
            <a:r>
              <a:rPr lang="en-US" dirty="0"/>
              <a:t>a value or </a:t>
            </a:r>
            <a:r>
              <a:rPr lang="en-US" dirty="0" smtClean="0"/>
              <a:t>check or </a:t>
            </a:r>
            <a:r>
              <a:rPr lang="en-US" dirty="0"/>
              <a:t>compare the value of variable.</a:t>
            </a:r>
          </a:p>
          <a:p>
            <a:r>
              <a:rPr lang="en-US" dirty="0" smtClean="0"/>
              <a:t>Here </a:t>
            </a:r>
            <a:r>
              <a:rPr lang="en-US" dirty="0"/>
              <a:t>are all the </a:t>
            </a:r>
            <a:r>
              <a:rPr lang="en-US" dirty="0" smtClean="0"/>
              <a:t>arithmetic </a:t>
            </a:r>
            <a:r>
              <a:rPr lang="en-US" dirty="0"/>
              <a:t>operators in PHP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Operators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17032"/>
            <a:ext cx="5923012" cy="21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Operators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36" y="2852936"/>
            <a:ext cx="6832928" cy="23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period "." is used to add two </a:t>
            </a:r>
            <a:r>
              <a:rPr lang="en-US" dirty="0" smtClean="0"/>
              <a:t>strings together </a:t>
            </a:r>
            <a:r>
              <a:rPr lang="en-US" dirty="0"/>
              <a:t>in PHP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$first=“Hello”;</a:t>
            </a:r>
          </a:p>
          <a:p>
            <a:pPr marL="0" indent="0">
              <a:buNone/>
            </a:pPr>
            <a:r>
              <a:rPr lang="en-US" dirty="0"/>
              <a:t>$second=“ World”;</a:t>
            </a:r>
          </a:p>
          <a:p>
            <a:pPr marL="0" indent="0">
              <a:buNone/>
            </a:pPr>
            <a:r>
              <a:rPr lang="en-US" dirty="0"/>
              <a:t>$concatenated= $</a:t>
            </a:r>
            <a:r>
              <a:rPr lang="en-US" dirty="0" err="1"/>
              <a:t>first.$second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echo concatenated;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//Example prints out Hello World…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9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include other .</a:t>
            </a:r>
            <a:r>
              <a:rPr lang="en-US" dirty="0" err="1"/>
              <a:t>php</a:t>
            </a:r>
            <a:r>
              <a:rPr lang="en-US" dirty="0"/>
              <a:t> files in </a:t>
            </a:r>
            <a:r>
              <a:rPr lang="en-US" dirty="0" smtClean="0"/>
              <a:t>particular .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file when needed.</a:t>
            </a:r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way you can split large .</a:t>
            </a:r>
            <a:r>
              <a:rPr lang="en-US" dirty="0" err="1"/>
              <a:t>php</a:t>
            </a:r>
            <a:r>
              <a:rPr lang="en-US" dirty="0"/>
              <a:t> codes </a:t>
            </a:r>
            <a:r>
              <a:rPr lang="en-US" dirty="0" smtClean="0"/>
              <a:t>in smaller </a:t>
            </a:r>
            <a:r>
              <a:rPr lang="en-US" dirty="0"/>
              <a:t>parts (this way the modifications </a:t>
            </a:r>
            <a:r>
              <a:rPr lang="en-US" dirty="0" smtClean="0"/>
              <a:t>are easier </a:t>
            </a:r>
            <a:r>
              <a:rPr lang="en-US" dirty="0"/>
              <a:t>to do in large projects)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Include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9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="http://www.example.com/index.php"&gt;Home&lt;/a&gt; -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="http://www.example.com/about.php"&gt;About Us&lt;/a&gt; -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="http://www.example.com/links.php"&gt;Links&lt;/a&gt; -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="http://www.example.com/contact.php"&gt;Contact Us&lt;/a&gt; 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//Other .</a:t>
            </a:r>
            <a:r>
              <a:rPr lang="en-US" dirty="0" err="1"/>
              <a:t>php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include("</a:t>
            </a:r>
            <a:r>
              <a:rPr lang="en-US" dirty="0" err="1"/>
              <a:t>menu.php</a:t>
            </a:r>
            <a:r>
              <a:rPr lang="en-US" dirty="0"/>
              <a:t>"); ?&gt;</a:t>
            </a:r>
          </a:p>
          <a:p>
            <a:pPr marL="0" indent="0">
              <a:buNone/>
            </a:pPr>
            <a:r>
              <a:rPr lang="en-US" dirty="0"/>
              <a:t>&lt;p&gt;This is my home page that uses a common menu to save me time when I add</a:t>
            </a:r>
          </a:p>
          <a:p>
            <a:pPr marL="0" indent="0">
              <a:buNone/>
            </a:pPr>
            <a:r>
              <a:rPr lang="en-US" dirty="0"/>
              <a:t>new pages to my website!&lt;/p&gt;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Include Statement</a:t>
            </a:r>
          </a:p>
        </p:txBody>
      </p:sp>
    </p:spTree>
    <p:extLst>
      <p:ext uri="{BB962C8B-B14F-4D97-AF65-F5344CB8AC3E}">
        <p14:creationId xmlns:p14="http://schemas.microsoft.com/office/powerpoint/2010/main" val="160801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 if statement is very similar to </a:t>
            </a:r>
            <a:r>
              <a:rPr lang="en-US" dirty="0" smtClean="0"/>
              <a:t>other programming </a:t>
            </a:r>
            <a:r>
              <a:rPr lang="en-US" dirty="0"/>
              <a:t>languages like 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$name = "</a:t>
            </a:r>
            <a:r>
              <a:rPr lang="en-US" dirty="0" err="1"/>
              <a:t>markus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if ( $name == "Markus" ) {</a:t>
            </a:r>
          </a:p>
          <a:p>
            <a:pPr marL="0" indent="0">
              <a:buNone/>
            </a:pPr>
            <a:r>
              <a:rPr lang="en-US" dirty="0"/>
              <a:t>echo "Hello </a:t>
            </a:r>
            <a:r>
              <a:rPr lang="en-US" dirty="0" err="1"/>
              <a:t>tehre</a:t>
            </a:r>
            <a:r>
              <a:rPr lang="en-US" dirty="0"/>
              <a:t> </a:t>
            </a:r>
            <a:r>
              <a:rPr lang="en-US" dirty="0" err="1"/>
              <a:t>markus</a:t>
            </a:r>
            <a:r>
              <a:rPr lang="en-US" dirty="0"/>
              <a:t>!&lt;</a:t>
            </a:r>
            <a:r>
              <a:rPr lang="en-US" dirty="0" err="1"/>
              <a:t>br</a:t>
            </a:r>
            <a:r>
              <a:rPr lang="en-US" dirty="0"/>
              <a:t> /&gt;";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echo "Welcome to my homepage!";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6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else </a:t>
            </a:r>
            <a:r>
              <a:rPr lang="en-US" dirty="0" smtClean="0"/>
              <a:t>statement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/>
              <a:t>number_three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/>
              <a:t>if ( $</a:t>
            </a:r>
            <a:r>
              <a:rPr lang="en-US" dirty="0" err="1"/>
              <a:t>number_three</a:t>
            </a:r>
            <a:r>
              <a:rPr lang="en-US" dirty="0"/>
              <a:t> == 3 ) {</a:t>
            </a:r>
          </a:p>
          <a:p>
            <a:pPr marL="0" indent="0">
              <a:buNone/>
            </a:pPr>
            <a:r>
              <a:rPr lang="en-US" dirty="0"/>
              <a:t>echo "The if statement evaluated to true";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echo "The if statement evaluated to false";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Elseif</a:t>
            </a:r>
            <a:r>
              <a:rPr lang="en-US" dirty="0" smtClean="0"/>
              <a:t> statement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$employee = ”Markus";</a:t>
            </a:r>
          </a:p>
          <a:p>
            <a:pPr marL="0" indent="0">
              <a:buNone/>
            </a:pPr>
            <a:r>
              <a:rPr lang="en-US" dirty="0"/>
              <a:t>if($employee == ”Markus"){</a:t>
            </a:r>
          </a:p>
          <a:p>
            <a:pPr marL="0" indent="0">
              <a:buNone/>
            </a:pPr>
            <a:r>
              <a:rPr lang="en-US" dirty="0"/>
              <a:t>echo ”You are fired";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/>
              <a:t>elseif</a:t>
            </a:r>
            <a:r>
              <a:rPr lang="en-US" dirty="0"/>
              <a:t>($employee == ”</a:t>
            </a:r>
            <a:r>
              <a:rPr lang="en-US" dirty="0" err="1"/>
              <a:t>Jukka</a:t>
            </a:r>
            <a:r>
              <a:rPr lang="en-US" dirty="0"/>
              <a:t>"){</a:t>
            </a:r>
          </a:p>
          <a:p>
            <a:pPr marL="0" indent="0">
              <a:buNone/>
            </a:pPr>
            <a:r>
              <a:rPr lang="en-US" dirty="0"/>
              <a:t>echo ”Hello </a:t>
            </a:r>
            <a:r>
              <a:rPr lang="en-US" dirty="0" err="1"/>
              <a:t>Jukka</a:t>
            </a:r>
            <a:r>
              <a:rPr lang="en-US" dirty="0"/>
              <a:t>!";</a:t>
            </a:r>
          </a:p>
          <a:p>
            <a:pPr marL="0" indent="0">
              <a:buNone/>
            </a:pPr>
            <a:r>
              <a:rPr lang="en-US" dirty="0"/>
              <a:t>}else {</a:t>
            </a:r>
          </a:p>
          <a:p>
            <a:pPr marL="0" indent="0">
              <a:buNone/>
            </a:pPr>
            <a:r>
              <a:rPr lang="en-US" dirty="0"/>
              <a:t>echo ”Oh it was just </a:t>
            </a:r>
            <a:r>
              <a:rPr lang="en-US" dirty="0" err="1"/>
              <a:t>Heikki</a:t>
            </a:r>
            <a:r>
              <a:rPr lang="en-US" dirty="0"/>
              <a:t>...";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3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Switch </a:t>
            </a:r>
            <a:r>
              <a:rPr lang="en-US" dirty="0" smtClean="0"/>
              <a:t>statement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$name = "Markus";</a:t>
            </a:r>
          </a:p>
          <a:p>
            <a:pPr marL="0" indent="0">
              <a:buNone/>
            </a:pPr>
            <a:r>
              <a:rPr lang="en-US" dirty="0"/>
              <a:t>switch ($name){</a:t>
            </a:r>
          </a:p>
          <a:p>
            <a:pPr marL="0" indent="0">
              <a:buNone/>
            </a:pPr>
            <a:r>
              <a:rPr lang="en-US" dirty="0"/>
              <a:t>case "Markus":</a:t>
            </a:r>
          </a:p>
          <a:p>
            <a:pPr marL="0" indent="0">
              <a:buNone/>
            </a:pPr>
            <a:r>
              <a:rPr lang="en-US" dirty="0"/>
              <a:t>echo "Teach Web -technologies";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case "</a:t>
            </a:r>
            <a:r>
              <a:rPr lang="en-US" dirty="0" err="1"/>
              <a:t>Erno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echo "Linux is your stuff...";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case "</a:t>
            </a:r>
            <a:r>
              <a:rPr lang="en-US" dirty="0" err="1"/>
              <a:t>Janne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echo "Teach cloud programming...";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default:</a:t>
            </a:r>
          </a:p>
          <a:p>
            <a:pPr marL="0" indent="0">
              <a:buNone/>
            </a:pPr>
            <a:r>
              <a:rPr lang="en-US" dirty="0"/>
              <a:t>echo ”I don’t know this one....”;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8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>
          <a:xfrm>
            <a:off x="531131" y="2132856"/>
            <a:ext cx="8136903" cy="4065315"/>
          </a:xfrm>
        </p:spPr>
        <p:txBody>
          <a:bodyPr/>
          <a:lstStyle/>
          <a:p>
            <a:r>
              <a:rPr lang="en-US" dirty="0"/>
              <a:t>A very common application of PHP is to </a:t>
            </a:r>
            <a:r>
              <a:rPr lang="en-US" dirty="0" smtClean="0"/>
              <a:t>have an </a:t>
            </a:r>
            <a:r>
              <a:rPr lang="en-US" dirty="0"/>
              <a:t>HTML form gather information from </a:t>
            </a:r>
            <a:r>
              <a:rPr lang="en-US" dirty="0" smtClean="0"/>
              <a:t>a website's </a:t>
            </a:r>
            <a:r>
              <a:rPr lang="en-US" dirty="0"/>
              <a:t>visitor and then use PHP to </a:t>
            </a:r>
            <a:r>
              <a:rPr lang="en-US" dirty="0" smtClean="0"/>
              <a:t>do process </a:t>
            </a:r>
            <a:r>
              <a:rPr lang="en-US" dirty="0"/>
              <a:t>that information.</a:t>
            </a:r>
          </a:p>
          <a:p>
            <a:r>
              <a:rPr lang="en-US" dirty="0" smtClean="0"/>
              <a:t>Let’s </a:t>
            </a:r>
            <a:r>
              <a:rPr lang="en-US" dirty="0"/>
              <a:t>see an example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(Hypertext Preprocessor)</a:t>
            </a:r>
          </a:p>
          <a:p>
            <a:r>
              <a:rPr lang="en-US" dirty="0" smtClean="0"/>
              <a:t>” </a:t>
            </a:r>
            <a:r>
              <a:rPr lang="en-US" dirty="0"/>
              <a:t>PHP is an HTML-embedded </a:t>
            </a:r>
            <a:r>
              <a:rPr lang="en-US" dirty="0" smtClean="0"/>
              <a:t>scripting language</a:t>
            </a:r>
            <a:r>
              <a:rPr lang="en-US" dirty="0"/>
              <a:t>. Much of its syntax is </a:t>
            </a:r>
            <a:r>
              <a:rPr lang="en-US" dirty="0" smtClean="0"/>
              <a:t>borrowed from </a:t>
            </a:r>
            <a:r>
              <a:rPr lang="en-US" dirty="0"/>
              <a:t>C, Java and Perl with a couple of </a:t>
            </a:r>
            <a:r>
              <a:rPr lang="en-US" dirty="0" smtClean="0"/>
              <a:t>unique PHP-specific </a:t>
            </a:r>
            <a:r>
              <a:rPr lang="en-US" dirty="0"/>
              <a:t>features thrown in. The goal </a:t>
            </a:r>
            <a:r>
              <a:rPr lang="en-US" dirty="0" smtClean="0"/>
              <a:t>of the </a:t>
            </a:r>
            <a:r>
              <a:rPr lang="en-US" dirty="0"/>
              <a:t>language is to allow web developers </a:t>
            </a:r>
            <a:r>
              <a:rPr lang="en-US" dirty="0" smtClean="0"/>
              <a:t>to write </a:t>
            </a:r>
            <a:r>
              <a:rPr lang="en-US" dirty="0"/>
              <a:t>dynamically generated pages quickly</a:t>
            </a:r>
            <a:r>
              <a:rPr lang="en-US" dirty="0" smtClean="0"/>
              <a:t>.” (</a:t>
            </a:r>
            <a:r>
              <a:rPr lang="en-US" dirty="0" err="1"/>
              <a:t>source:php.net</a:t>
            </a:r>
            <a:r>
              <a:rPr lang="en-US" dirty="0" smtClean="0"/>
              <a:t>)</a:t>
            </a:r>
          </a:p>
          <a:p>
            <a:r>
              <a:rPr lang="en-US" dirty="0"/>
              <a:t>There are several other server side </a:t>
            </a:r>
            <a:r>
              <a:rPr lang="en-US" dirty="0" smtClean="0"/>
              <a:t>scripting languages </a:t>
            </a:r>
            <a:r>
              <a:rPr lang="en-US" dirty="0"/>
              <a:t>such as Perl, Python, ASP and </a:t>
            </a:r>
            <a:r>
              <a:rPr lang="en-US" dirty="0" smtClean="0"/>
              <a:t>JSP to </a:t>
            </a:r>
            <a:r>
              <a:rPr lang="en-US" dirty="0"/>
              <a:t>just mention few ones.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66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Order.html </a:t>
            </a:r>
            <a:r>
              <a:rPr lang="en-US" dirty="0"/>
              <a:t>file content (using post method)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&lt;h4&gt;Select the wanted animal type and write the name&lt;/h4&gt;</a:t>
            </a:r>
          </a:p>
          <a:p>
            <a:pPr marL="0" indent="0">
              <a:buNone/>
            </a:pPr>
            <a:r>
              <a:rPr lang="en-US" dirty="0"/>
              <a:t>&lt;form action="</a:t>
            </a:r>
            <a:r>
              <a:rPr lang="en-US" dirty="0" err="1"/>
              <a:t>process.php</a:t>
            </a:r>
            <a:r>
              <a:rPr lang="en-US" dirty="0"/>
              <a:t>" method="post"&gt;</a:t>
            </a:r>
          </a:p>
          <a:p>
            <a:pPr marL="0" indent="0">
              <a:buNone/>
            </a:pPr>
            <a:r>
              <a:rPr lang="en-US" dirty="0"/>
              <a:t>&lt;select name="</a:t>
            </a:r>
            <a:r>
              <a:rPr lang="en-US" dirty="0" err="1"/>
              <a:t>animal_type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&lt;option&gt;Dog&lt;/option&gt;</a:t>
            </a:r>
          </a:p>
          <a:p>
            <a:pPr marL="0" indent="0">
              <a:buNone/>
            </a:pPr>
            <a:r>
              <a:rPr lang="en-US" dirty="0"/>
              <a:t>&lt;option&gt;Cat&lt;/option&gt;</a:t>
            </a:r>
          </a:p>
          <a:p>
            <a:pPr marL="0" indent="0">
              <a:buNone/>
            </a:pPr>
            <a:r>
              <a:rPr lang="en-US" dirty="0"/>
              <a:t>&lt;option&gt;Other&lt;/option&gt;</a:t>
            </a:r>
          </a:p>
          <a:p>
            <a:pPr marL="0" indent="0">
              <a:buNone/>
            </a:pPr>
            <a:r>
              <a:rPr lang="en-US" dirty="0"/>
              <a:t>&lt;/select&gt;</a:t>
            </a:r>
          </a:p>
          <a:p>
            <a:pPr marL="0" indent="0">
              <a:buNone/>
            </a:pPr>
            <a:r>
              <a:rPr lang="en-US" dirty="0"/>
              <a:t>Quantity: &lt;input name=”</a:t>
            </a:r>
            <a:r>
              <a:rPr lang="en-US" dirty="0" err="1"/>
              <a:t>animal_name</a:t>
            </a:r>
            <a:r>
              <a:rPr lang="en-US" dirty="0"/>
              <a:t>" type="text" /&gt;</a:t>
            </a:r>
          </a:p>
          <a:p>
            <a:pPr marL="0" indent="0">
              <a:buNone/>
            </a:pPr>
            <a:r>
              <a:rPr lang="en-US" dirty="0"/>
              <a:t>&lt;input type="submit" /&gt;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</p:spTree>
    <p:extLst>
      <p:ext uri="{BB962C8B-B14F-4D97-AF65-F5344CB8AC3E}">
        <p14:creationId xmlns:p14="http://schemas.microsoft.com/office/powerpoint/2010/main" val="3157689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Process.php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$name = $_POST['</a:t>
            </a:r>
            <a:r>
              <a:rPr lang="en-US" dirty="0" err="1"/>
              <a:t>animal_name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/>
              <a:t>$type = $_POST['</a:t>
            </a:r>
            <a:r>
              <a:rPr lang="en-US" dirty="0" err="1"/>
              <a:t>animal_type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/>
              <a:t>echo "Your animal is $</a:t>
            </a:r>
            <a:r>
              <a:rPr lang="en-US" dirty="0" err="1"/>
              <a:t>animal_type</a:t>
            </a:r>
            <a:r>
              <a:rPr lang="en-US" dirty="0"/>
              <a:t> and it name</a:t>
            </a:r>
          </a:p>
          <a:p>
            <a:pPr marL="0" indent="0">
              <a:buNone/>
            </a:pPr>
            <a:r>
              <a:rPr lang="en-US" dirty="0"/>
              <a:t>is $</a:t>
            </a:r>
            <a:r>
              <a:rPr lang="en-US" dirty="0" err="1"/>
              <a:t>animal_name</a:t>
            </a:r>
            <a:r>
              <a:rPr lang="en-US" dirty="0"/>
              <a:t> 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</p:spTree>
    <p:extLst>
      <p:ext uri="{BB962C8B-B14F-4D97-AF65-F5344CB8AC3E}">
        <p14:creationId xmlns:p14="http://schemas.microsoft.com/office/powerpoint/2010/main" val="258870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HTML foOrder.html file content (using </a:t>
            </a:r>
            <a:r>
              <a:rPr lang="en-US" dirty="0" err="1"/>
              <a:t>GETmethod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&lt;h4&gt;Select the wanted animal type and write the name&lt;/h4&gt;</a:t>
            </a:r>
          </a:p>
          <a:p>
            <a:pPr marL="0" indent="0">
              <a:buNone/>
            </a:pPr>
            <a:r>
              <a:rPr lang="en-US" dirty="0"/>
              <a:t>&lt;form action="</a:t>
            </a:r>
            <a:r>
              <a:rPr lang="en-US" dirty="0" err="1"/>
              <a:t>process.php</a:t>
            </a:r>
            <a:r>
              <a:rPr lang="en-US" dirty="0"/>
              <a:t>" method=”get"&gt;</a:t>
            </a:r>
          </a:p>
          <a:p>
            <a:pPr marL="0" indent="0">
              <a:buNone/>
            </a:pPr>
            <a:r>
              <a:rPr lang="en-US" dirty="0"/>
              <a:t>&lt;select name="</a:t>
            </a:r>
            <a:r>
              <a:rPr lang="en-US" dirty="0" err="1"/>
              <a:t>animal_type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&lt;option&gt;Dog&lt;/option&gt;</a:t>
            </a:r>
          </a:p>
          <a:p>
            <a:pPr marL="0" indent="0">
              <a:buNone/>
            </a:pPr>
            <a:r>
              <a:rPr lang="en-US" dirty="0"/>
              <a:t>&lt;option&gt;Cat&lt;/option&gt;</a:t>
            </a:r>
          </a:p>
          <a:p>
            <a:pPr marL="0" indent="0">
              <a:buNone/>
            </a:pPr>
            <a:r>
              <a:rPr lang="en-US" dirty="0"/>
              <a:t>&lt;option&gt;Other&lt;/option&gt;</a:t>
            </a:r>
          </a:p>
          <a:p>
            <a:pPr marL="0" indent="0">
              <a:buNone/>
            </a:pPr>
            <a:r>
              <a:rPr lang="en-US" dirty="0"/>
              <a:t>&lt;/select&gt;</a:t>
            </a:r>
          </a:p>
          <a:p>
            <a:pPr marL="0" indent="0">
              <a:buNone/>
            </a:pPr>
            <a:r>
              <a:rPr lang="en-US" dirty="0"/>
              <a:t>Quantity: &lt;input name=”</a:t>
            </a:r>
            <a:r>
              <a:rPr lang="en-US" dirty="0" err="1"/>
              <a:t>animal_name</a:t>
            </a:r>
            <a:r>
              <a:rPr lang="en-US" dirty="0"/>
              <a:t>" type="text" /&gt;</a:t>
            </a:r>
          </a:p>
          <a:p>
            <a:pPr marL="0" indent="0">
              <a:buNone/>
            </a:pPr>
            <a:r>
              <a:rPr lang="en-US" dirty="0"/>
              <a:t>&lt;input type="submit" /&gt;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</p:spTree>
    <p:extLst>
      <p:ext uri="{BB962C8B-B14F-4D97-AF65-F5344CB8AC3E}">
        <p14:creationId xmlns:p14="http://schemas.microsoft.com/office/powerpoint/2010/main" val="1927164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Process.php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&lt;html&gt;&lt;body&gt;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$name = $_GET['</a:t>
            </a:r>
            <a:r>
              <a:rPr lang="en-US" dirty="0" err="1"/>
              <a:t>animal_name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/>
              <a:t>$type = $_GET['</a:t>
            </a:r>
            <a:r>
              <a:rPr lang="en-US" dirty="0" err="1"/>
              <a:t>animal_type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/>
              <a:t>echo "Your animal is $</a:t>
            </a:r>
            <a:r>
              <a:rPr lang="en-US" dirty="0" err="1"/>
              <a:t>animal_type</a:t>
            </a:r>
            <a:r>
              <a:rPr lang="en-US" dirty="0"/>
              <a:t> and it name</a:t>
            </a:r>
          </a:p>
          <a:p>
            <a:pPr marL="0" indent="0">
              <a:buNone/>
            </a:pPr>
            <a:r>
              <a:rPr lang="en-US" dirty="0"/>
              <a:t>is $</a:t>
            </a:r>
            <a:r>
              <a:rPr lang="en-US" dirty="0" err="1"/>
              <a:t>animal_name</a:t>
            </a:r>
            <a:r>
              <a:rPr lang="en-US" dirty="0"/>
              <a:t> 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</p:spTree>
    <p:extLst>
      <p:ext uri="{BB962C8B-B14F-4D97-AF65-F5344CB8AC3E}">
        <p14:creationId xmlns:p14="http://schemas.microsoft.com/office/powerpoint/2010/main" val="638751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function is just a name we give to a block </a:t>
            </a:r>
            <a:r>
              <a:rPr lang="en-US" dirty="0" smtClean="0"/>
              <a:t>of code </a:t>
            </a:r>
            <a:r>
              <a:rPr lang="en-US" dirty="0"/>
              <a:t>that can be executed whenever we need it.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printName</a:t>
            </a:r>
            <a:r>
              <a:rPr lang="en-US" dirty="0"/>
              <a:t>($first, $last)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echo "Hello $first $last";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printName</a:t>
            </a:r>
            <a:r>
              <a:rPr lang="en-US" dirty="0"/>
              <a:t>("Markus","</a:t>
            </a:r>
            <a:r>
              <a:rPr lang="en-US" dirty="0" err="1"/>
              <a:t>Veijola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4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mySum</a:t>
            </a:r>
            <a:r>
              <a:rPr lang="en-US" dirty="0"/>
              <a:t>($</a:t>
            </a:r>
            <a:r>
              <a:rPr lang="en-US" dirty="0" err="1"/>
              <a:t>numX</a:t>
            </a:r>
            <a:r>
              <a:rPr lang="en-US" dirty="0"/>
              <a:t>, $</a:t>
            </a:r>
            <a:r>
              <a:rPr lang="en-US" dirty="0" err="1"/>
              <a:t>numY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$total = $</a:t>
            </a:r>
            <a:r>
              <a:rPr lang="en-US" dirty="0" err="1"/>
              <a:t>numX</a:t>
            </a:r>
            <a:r>
              <a:rPr lang="en-US" dirty="0"/>
              <a:t> + $</a:t>
            </a:r>
            <a:r>
              <a:rPr lang="en-US" dirty="0" err="1"/>
              <a:t>numY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return $total;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myNumber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echo "Before the function, </a:t>
            </a:r>
            <a:r>
              <a:rPr lang="en-US" dirty="0" err="1"/>
              <a:t>myNumber</a:t>
            </a:r>
            <a:r>
              <a:rPr lang="en-US" dirty="0"/>
              <a:t> = ". $</a:t>
            </a:r>
            <a:r>
              <a:rPr lang="en-US" dirty="0" err="1"/>
              <a:t>myNumber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 /&gt;";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dirty="0" err="1"/>
              <a:t>mySum</a:t>
            </a:r>
            <a:r>
              <a:rPr lang="en-US" dirty="0"/>
              <a:t>(3, 4);</a:t>
            </a:r>
          </a:p>
          <a:p>
            <a:pPr marL="0" indent="0">
              <a:buNone/>
            </a:pPr>
            <a:r>
              <a:rPr lang="en-US" dirty="0"/>
              <a:t>// Store the result of </a:t>
            </a:r>
            <a:r>
              <a:rPr lang="en-US" dirty="0" err="1"/>
              <a:t>mySum</a:t>
            </a:r>
            <a:r>
              <a:rPr lang="en-US" dirty="0"/>
              <a:t> in $</a:t>
            </a:r>
            <a:r>
              <a:rPr lang="en-US" dirty="0" err="1"/>
              <a:t>myNumber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"After the function, </a:t>
            </a:r>
            <a:r>
              <a:rPr lang="en-US" dirty="0" err="1"/>
              <a:t>myNumber</a:t>
            </a:r>
            <a:r>
              <a:rPr lang="en-US" dirty="0"/>
              <a:t> = " . $</a:t>
            </a:r>
            <a:r>
              <a:rPr lang="en-US" dirty="0" err="1"/>
              <a:t>myNumber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 /&gt;";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</p:spTree>
    <p:extLst>
      <p:ext uri="{BB962C8B-B14F-4D97-AF65-F5344CB8AC3E}">
        <p14:creationId xmlns:p14="http://schemas.microsoft.com/office/powerpoint/2010/main" val="236933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employee_array</a:t>
            </a:r>
            <a:r>
              <a:rPr lang="en-US" dirty="0"/>
              <a:t>[0] = "Markus";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employee_array</a:t>
            </a:r>
            <a:r>
              <a:rPr lang="en-US" dirty="0"/>
              <a:t>[1] = "</a:t>
            </a:r>
            <a:r>
              <a:rPr lang="en-US" dirty="0" err="1"/>
              <a:t>Janne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employee_array</a:t>
            </a:r>
            <a:r>
              <a:rPr lang="en-US" dirty="0"/>
              <a:t>[2] = "</a:t>
            </a:r>
            <a:r>
              <a:rPr lang="en-US" dirty="0" err="1"/>
              <a:t>Erno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echo "Hello $</a:t>
            </a:r>
            <a:r>
              <a:rPr lang="en-US" dirty="0" err="1" smtClean="0"/>
              <a:t>employee_array</a:t>
            </a:r>
            <a:r>
              <a:rPr lang="en-US" dirty="0" smtClean="0"/>
              <a:t>[0] </a:t>
            </a:r>
            <a:r>
              <a:rPr lang="en-US" dirty="0" err="1" smtClean="0"/>
              <a:t>employee_array</a:t>
            </a:r>
            <a:r>
              <a:rPr lang="en-US" dirty="0" smtClean="0"/>
              <a:t>[2</a:t>
            </a:r>
            <a:r>
              <a:rPr lang="en-US" dirty="0"/>
              <a:t>]";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3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$salaries["Markus"] = 1000;</a:t>
            </a:r>
          </a:p>
          <a:p>
            <a:pPr marL="0" indent="0">
              <a:buNone/>
            </a:pPr>
            <a:r>
              <a:rPr lang="en-US" dirty="0"/>
              <a:t>$salaries["</a:t>
            </a:r>
            <a:r>
              <a:rPr lang="en-US" dirty="0" err="1"/>
              <a:t>Janne</a:t>
            </a:r>
            <a:r>
              <a:rPr lang="en-US" dirty="0"/>
              <a:t>"] = 4000;</a:t>
            </a:r>
          </a:p>
          <a:p>
            <a:pPr marL="0" indent="0">
              <a:buNone/>
            </a:pPr>
            <a:r>
              <a:rPr lang="en-US" dirty="0"/>
              <a:t>$salaries["</a:t>
            </a:r>
            <a:r>
              <a:rPr lang="en-US" dirty="0" err="1"/>
              <a:t>Erno</a:t>
            </a:r>
            <a:r>
              <a:rPr lang="en-US" dirty="0"/>
              <a:t>"] = 6000;</a:t>
            </a:r>
          </a:p>
          <a:p>
            <a:pPr marL="0" indent="0">
              <a:buNone/>
            </a:pPr>
            <a:r>
              <a:rPr lang="en-US" dirty="0"/>
              <a:t>echo "Markus has $salaries["</a:t>
            </a:r>
            <a:r>
              <a:rPr lang="en-US" dirty="0" err="1"/>
              <a:t>markus</a:t>
            </a:r>
            <a:r>
              <a:rPr lang="en-US" dirty="0"/>
              <a:t>"]";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</a:t>
            </a:r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603983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$counter = 10;</a:t>
            </a:r>
          </a:p>
          <a:p>
            <a:pPr marL="0" indent="0">
              <a:buNone/>
            </a:pPr>
            <a:r>
              <a:rPr lang="en-US" dirty="0"/>
              <a:t>echo $counter;</a:t>
            </a:r>
          </a:p>
          <a:p>
            <a:pPr marL="0" indent="0">
              <a:buNone/>
            </a:pPr>
            <a:r>
              <a:rPr lang="en-US" dirty="0"/>
              <a:t>while ( $counter &lt;= 100 ) {</a:t>
            </a:r>
          </a:p>
          <a:p>
            <a:pPr marL="0" indent="0">
              <a:buNone/>
            </a:pPr>
            <a:r>
              <a:rPr lang="en-US" dirty="0"/>
              <a:t>$counter += 10;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2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Building HTML table with while loop</a:t>
            </a:r>
          </a:p>
          <a:p>
            <a:pPr marL="0" indent="0">
              <a:buNone/>
            </a:pPr>
            <a:r>
              <a:rPr lang="en-US" dirty="0"/>
              <a:t>$counter = 10;</a:t>
            </a:r>
          </a:p>
          <a:p>
            <a:pPr marL="0" indent="0">
              <a:buNone/>
            </a:pPr>
            <a:r>
              <a:rPr lang="en-US" dirty="0"/>
              <a:t>echo "&lt;table border=\"1\" align=\"center\"&gt;";</a:t>
            </a:r>
          </a:p>
          <a:p>
            <a:pPr marL="0" indent="0"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&gt;Value&lt;/</a:t>
            </a:r>
            <a:r>
              <a:rPr lang="en-US" dirty="0" err="1"/>
              <a:t>th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while ( $counter &lt;= 100 ) {</a:t>
            </a:r>
          </a:p>
          <a:p>
            <a:pPr marL="0" indent="0"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&gt;&lt;td&gt;";</a:t>
            </a:r>
          </a:p>
          <a:p>
            <a:pPr marL="0" indent="0">
              <a:buNone/>
            </a:pPr>
            <a:r>
              <a:rPr lang="en-US" dirty="0"/>
              <a:t>echo $counter;</a:t>
            </a:r>
          </a:p>
          <a:p>
            <a:pPr marL="0" indent="0">
              <a:buNone/>
            </a:pPr>
            <a:r>
              <a:rPr lang="en-US" dirty="0"/>
              <a:t>echo "&lt;/td&gt;&lt;td&gt;";</a:t>
            </a:r>
          </a:p>
          <a:p>
            <a:pPr marL="0" indent="0">
              <a:buNone/>
            </a:pPr>
            <a:r>
              <a:rPr lang="en-US" dirty="0"/>
              <a:t>$counter = $counter + 10;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echo "&lt;/table&gt;";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278665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/>
              <a:t>- The rules that must be followed </a:t>
            </a:r>
            <a:r>
              <a:rPr lang="en-US" dirty="0" smtClean="0"/>
              <a:t>to write </a:t>
            </a:r>
            <a:r>
              <a:rPr lang="en-US" dirty="0"/>
              <a:t>properly structured </a:t>
            </a:r>
            <a:r>
              <a:rPr lang="en-US" dirty="0" smtClean="0"/>
              <a:t>code. </a:t>
            </a:r>
          </a:p>
          <a:p>
            <a:r>
              <a:rPr lang="en-US" dirty="0" smtClean="0"/>
              <a:t>PHP's </a:t>
            </a:r>
            <a:r>
              <a:rPr lang="en-US" dirty="0"/>
              <a:t>syntax and semantics are similar </a:t>
            </a:r>
            <a:r>
              <a:rPr lang="en-US" dirty="0" smtClean="0"/>
              <a:t>to most </a:t>
            </a:r>
            <a:r>
              <a:rPr lang="en-US" dirty="0"/>
              <a:t>other programming languages like C </a:t>
            </a:r>
            <a:r>
              <a:rPr lang="en-US" dirty="0" smtClean="0"/>
              <a:t>–language</a:t>
            </a:r>
            <a:r>
              <a:rPr lang="en-US" dirty="0"/>
              <a:t>.</a:t>
            </a:r>
          </a:p>
          <a:p>
            <a:r>
              <a:rPr lang="en-US" dirty="0" smtClean="0"/>
              <a:t>All </a:t>
            </a:r>
            <a:r>
              <a:rPr lang="en-US" dirty="0"/>
              <a:t>PHP code must be contained within </a:t>
            </a:r>
            <a:r>
              <a:rPr lang="en-US" dirty="0" smtClean="0"/>
              <a:t>the following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79" y="4117993"/>
            <a:ext cx="5371504" cy="20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18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loop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brush_price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/>
              <a:t>echo "&lt;table border=\"1\" align=\"center\"&gt;";</a:t>
            </a:r>
          </a:p>
          <a:p>
            <a:pPr marL="0" indent="0"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&gt;Quantity&lt;/</a:t>
            </a:r>
            <a:r>
              <a:rPr lang="en-US" dirty="0" err="1"/>
              <a:t>th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echo "&lt;</a:t>
            </a:r>
            <a:r>
              <a:rPr lang="en-US" dirty="0" err="1"/>
              <a:t>th</a:t>
            </a:r>
            <a:r>
              <a:rPr lang="en-US" dirty="0"/>
              <a:t>&gt;Price&lt;/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for ( $counter = 10; $counter &lt;= 100; $counter += 10) {</a:t>
            </a:r>
          </a:p>
          <a:p>
            <a:pPr marL="0" indent="0"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&gt;&lt;td&gt;";</a:t>
            </a:r>
          </a:p>
          <a:p>
            <a:pPr marL="0" indent="0">
              <a:buNone/>
            </a:pPr>
            <a:r>
              <a:rPr lang="en-US" dirty="0"/>
              <a:t>echo $counter;</a:t>
            </a:r>
          </a:p>
          <a:p>
            <a:pPr marL="0" indent="0">
              <a:buNone/>
            </a:pPr>
            <a:r>
              <a:rPr lang="en-US" dirty="0"/>
              <a:t>echo "&lt;/td&gt;&lt;td&gt;";</a:t>
            </a:r>
          </a:p>
          <a:p>
            <a:pPr marL="0" indent="0">
              <a:buNone/>
            </a:pPr>
            <a:r>
              <a:rPr lang="en-US" dirty="0"/>
              <a:t>echo $</a:t>
            </a:r>
            <a:r>
              <a:rPr lang="en-US" dirty="0" err="1"/>
              <a:t>brush_price</a:t>
            </a:r>
            <a:r>
              <a:rPr lang="en-US" dirty="0"/>
              <a:t> * $counter;</a:t>
            </a:r>
          </a:p>
          <a:p>
            <a:pPr marL="0" indent="0">
              <a:buNone/>
            </a:pPr>
            <a:r>
              <a:rPr lang="en-US" dirty="0"/>
              <a:t>echo "&lt;/td&gt;&lt;/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echo "&lt;/table&gt;";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1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file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ourFileName</a:t>
            </a:r>
            <a:r>
              <a:rPr lang="en-US" dirty="0"/>
              <a:t> = "testFile.txt";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ourFileHandle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($</a:t>
            </a:r>
            <a:r>
              <a:rPr lang="en-US" dirty="0" err="1"/>
              <a:t>ourFileName</a:t>
            </a:r>
            <a:r>
              <a:rPr lang="en-US" dirty="0"/>
              <a:t>, 'w') or</a:t>
            </a:r>
          </a:p>
          <a:p>
            <a:pPr marL="0" indent="0">
              <a:buNone/>
            </a:pPr>
            <a:r>
              <a:rPr lang="en-US" dirty="0"/>
              <a:t>die("can't open file");</a:t>
            </a:r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ourFileHandle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0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Opening file –different ways</a:t>
            </a:r>
          </a:p>
          <a:p>
            <a:pPr lvl="1"/>
            <a:r>
              <a:rPr lang="en-US" dirty="0" smtClean="0"/>
              <a:t>Read</a:t>
            </a:r>
            <a:r>
              <a:rPr lang="en-US" dirty="0"/>
              <a:t>: 'r’</a:t>
            </a:r>
          </a:p>
          <a:p>
            <a:pPr lvl="1"/>
            <a:r>
              <a:rPr lang="en-US" dirty="0" smtClean="0"/>
              <a:t>Write</a:t>
            </a:r>
            <a:r>
              <a:rPr lang="en-US" dirty="0"/>
              <a:t>: 'w’</a:t>
            </a:r>
          </a:p>
          <a:p>
            <a:pPr lvl="1"/>
            <a:r>
              <a:rPr lang="en-US" dirty="0" smtClean="0"/>
              <a:t>Append</a:t>
            </a:r>
            <a:r>
              <a:rPr lang="en-US" dirty="0"/>
              <a:t>: 'a’</a:t>
            </a:r>
          </a:p>
          <a:p>
            <a:pPr lvl="1"/>
            <a:r>
              <a:rPr lang="en-US" dirty="0" smtClean="0"/>
              <a:t>Read/Write</a:t>
            </a:r>
            <a:r>
              <a:rPr lang="en-US" dirty="0"/>
              <a:t>: 'r+’  Opens a file so that it can be read from and written to.</a:t>
            </a:r>
          </a:p>
          <a:p>
            <a:r>
              <a:rPr lang="en-US" dirty="0"/>
              <a:t>The file pointer is at the beginning of the file.</a:t>
            </a:r>
          </a:p>
          <a:p>
            <a:r>
              <a:rPr lang="en-US" dirty="0" smtClean="0"/>
              <a:t>Write/Read</a:t>
            </a:r>
            <a:r>
              <a:rPr lang="en-US" dirty="0"/>
              <a:t>: 'w+’  </a:t>
            </a:r>
            <a:r>
              <a:rPr lang="en-US" dirty="0" smtClean="0"/>
              <a:t>This </a:t>
            </a:r>
            <a:r>
              <a:rPr lang="en-US" dirty="0"/>
              <a:t>is exactly the same as r+, except that it deletes </a:t>
            </a:r>
            <a:r>
              <a:rPr lang="en-US" dirty="0" smtClean="0"/>
              <a:t>all information </a:t>
            </a:r>
            <a:r>
              <a:rPr lang="en-US" dirty="0"/>
              <a:t>in the file when the file is opened.</a:t>
            </a:r>
          </a:p>
          <a:p>
            <a:r>
              <a:rPr lang="en-US" dirty="0" smtClean="0"/>
              <a:t> </a:t>
            </a:r>
            <a:r>
              <a:rPr lang="en-US" dirty="0"/>
              <a:t>Append: 'a+’  This is exactly the same as r+, except that the </a:t>
            </a:r>
            <a:r>
              <a:rPr lang="en-US" dirty="0" smtClean="0"/>
              <a:t>file pointer </a:t>
            </a:r>
            <a:r>
              <a:rPr lang="en-US" dirty="0"/>
              <a:t>is at the end of the file.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2275825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Writing to file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"testFile.txt";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fh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, 'w') or die("can't open file");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stringData</a:t>
            </a:r>
            <a:r>
              <a:rPr lang="en-US" dirty="0"/>
              <a:t> = "Some text to file\n";</a:t>
            </a:r>
          </a:p>
          <a:p>
            <a:pPr marL="0" indent="0">
              <a:buNone/>
            </a:pPr>
            <a:r>
              <a:rPr lang="en-US" dirty="0" err="1"/>
              <a:t>fwrite</a:t>
            </a:r>
            <a:r>
              <a:rPr lang="en-US" dirty="0"/>
              <a:t>($</a:t>
            </a:r>
            <a:r>
              <a:rPr lang="en-US" dirty="0" err="1"/>
              <a:t>fh</a:t>
            </a:r>
            <a:r>
              <a:rPr lang="en-US" dirty="0"/>
              <a:t>, $</a:t>
            </a:r>
            <a:r>
              <a:rPr lang="en-US" dirty="0" err="1"/>
              <a:t>stringData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stringData</a:t>
            </a:r>
            <a:r>
              <a:rPr lang="en-US" dirty="0"/>
              <a:t> = "more text\n";</a:t>
            </a:r>
          </a:p>
          <a:p>
            <a:pPr marL="0" indent="0">
              <a:buNone/>
            </a:pPr>
            <a:r>
              <a:rPr lang="en-US" dirty="0" err="1"/>
              <a:t>fwrite</a:t>
            </a:r>
            <a:r>
              <a:rPr lang="en-US" dirty="0"/>
              <a:t>($</a:t>
            </a:r>
            <a:r>
              <a:rPr lang="en-US" dirty="0" err="1"/>
              <a:t>fh</a:t>
            </a:r>
            <a:r>
              <a:rPr lang="en-US" dirty="0"/>
              <a:t>, $</a:t>
            </a:r>
            <a:r>
              <a:rPr lang="en-US" dirty="0" err="1"/>
              <a:t>stringData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fh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882871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bytes from file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"testFile.txt";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fh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, 'r');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theData</a:t>
            </a:r>
            <a:r>
              <a:rPr lang="en-US" dirty="0"/>
              <a:t> = </a:t>
            </a:r>
            <a:r>
              <a:rPr lang="en-US" dirty="0" err="1"/>
              <a:t>fread</a:t>
            </a:r>
            <a:r>
              <a:rPr lang="en-US" dirty="0"/>
              <a:t>($</a:t>
            </a:r>
            <a:r>
              <a:rPr lang="en-US" dirty="0" err="1"/>
              <a:t>fh</a:t>
            </a:r>
            <a:r>
              <a:rPr lang="en-US" dirty="0"/>
              <a:t>, 5);</a:t>
            </a:r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fh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echo $</a:t>
            </a:r>
            <a:r>
              <a:rPr lang="en-US" dirty="0" err="1"/>
              <a:t>theData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2506320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whole file content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"testFile.txt";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fh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, 'r');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theData</a:t>
            </a:r>
            <a:r>
              <a:rPr lang="en-US" dirty="0"/>
              <a:t> = </a:t>
            </a:r>
            <a:r>
              <a:rPr lang="en-US" dirty="0" err="1"/>
              <a:t>fread</a:t>
            </a:r>
            <a:r>
              <a:rPr lang="en-US" dirty="0"/>
              <a:t>($</a:t>
            </a:r>
            <a:r>
              <a:rPr lang="en-US" dirty="0" err="1"/>
              <a:t>fh</a:t>
            </a:r>
            <a:r>
              <a:rPr lang="en-US" dirty="0"/>
              <a:t>, </a:t>
            </a:r>
            <a:r>
              <a:rPr lang="en-US" dirty="0" err="1"/>
              <a:t>filesize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fh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echo $</a:t>
            </a:r>
            <a:r>
              <a:rPr lang="en-US" dirty="0" err="1"/>
              <a:t>theData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1034943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the file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//Just make sure that file is closed before delete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"testFile.txt";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fh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, 'w') or die("can't open file");</a:t>
            </a:r>
          </a:p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fh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//Now we can delete the file</a:t>
            </a:r>
          </a:p>
          <a:p>
            <a:pPr marL="0" indent="0">
              <a:buNone/>
            </a:pPr>
            <a:r>
              <a:rPr lang="en-US" dirty="0"/>
              <a:t>unlink($</a:t>
            </a:r>
            <a:r>
              <a:rPr lang="en-US" dirty="0" err="1"/>
              <a:t>myFile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355226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/>
              <a:t>.</a:t>
            </a:r>
            <a:r>
              <a:rPr lang="en-US" dirty="0" err="1"/>
              <a:t>php</a:t>
            </a:r>
            <a:r>
              <a:rPr lang="en-US" dirty="0"/>
              <a:t> files are stored in server (just </a:t>
            </a:r>
            <a:r>
              <a:rPr lang="en-US" dirty="0" smtClean="0"/>
              <a:t>like.html </a:t>
            </a:r>
            <a:r>
              <a:rPr lang="en-US" dirty="0"/>
              <a:t>files)</a:t>
            </a:r>
          </a:p>
          <a:p>
            <a:r>
              <a:rPr lang="en-US" dirty="0" smtClean="0"/>
              <a:t>When </a:t>
            </a:r>
            <a:r>
              <a:rPr lang="en-US" dirty="0"/>
              <a:t>server gets a request to return a .</a:t>
            </a:r>
            <a:r>
              <a:rPr lang="en-US" dirty="0" err="1" smtClean="0"/>
              <a:t>php</a:t>
            </a:r>
            <a:r>
              <a:rPr lang="en-US" dirty="0" smtClean="0"/>
              <a:t> file </a:t>
            </a:r>
            <a:r>
              <a:rPr lang="en-US" dirty="0"/>
              <a:t>to client, the server preprocesses the </a:t>
            </a:r>
            <a:r>
              <a:rPr lang="en-US" dirty="0" smtClean="0"/>
              <a:t>file using </a:t>
            </a:r>
            <a:r>
              <a:rPr lang="en-US" dirty="0"/>
              <a:t>the proper server application (</a:t>
            </a:r>
            <a:r>
              <a:rPr lang="en-US" dirty="0" smtClean="0"/>
              <a:t>PHP engine</a:t>
            </a:r>
            <a:r>
              <a:rPr lang="en-US" dirty="0"/>
              <a:t>). This application processes all </a:t>
            </a:r>
            <a:r>
              <a:rPr lang="en-US" dirty="0" smtClean="0"/>
              <a:t>the code </a:t>
            </a:r>
            <a:r>
              <a:rPr lang="en-US" dirty="0"/>
              <a:t>inside &lt;?</a:t>
            </a:r>
            <a:r>
              <a:rPr lang="en-US" dirty="0" err="1"/>
              <a:t>php</a:t>
            </a:r>
            <a:r>
              <a:rPr lang="en-US" dirty="0"/>
              <a:t> ?&gt; tags, generates </a:t>
            </a:r>
            <a:r>
              <a:rPr lang="en-US" dirty="0" smtClean="0"/>
              <a:t>the .html </a:t>
            </a:r>
            <a:r>
              <a:rPr lang="en-US" dirty="0"/>
              <a:t>file from that information and sends </a:t>
            </a:r>
            <a:r>
              <a:rPr lang="en-US" dirty="0" smtClean="0"/>
              <a:t>it to </a:t>
            </a:r>
            <a:r>
              <a:rPr lang="en-US" dirty="0"/>
              <a:t>client.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code is NEVER executed in client </a:t>
            </a:r>
            <a:r>
              <a:rPr lang="en-US" dirty="0" smtClean="0"/>
              <a:t>side (i.e</a:t>
            </a:r>
            <a:r>
              <a:rPr lang="en-US" dirty="0"/>
              <a:t>. In browser).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5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simple file with following content and save </a:t>
            </a:r>
            <a:r>
              <a:rPr lang="en-US" dirty="0" smtClean="0"/>
              <a:t>it to </a:t>
            </a:r>
            <a:r>
              <a:rPr lang="en-US" dirty="0"/>
              <a:t>you local server with name </a:t>
            </a:r>
            <a:r>
              <a:rPr lang="en-US" dirty="0" err="1"/>
              <a:t>index.php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301943" lvl="1" indent="0">
              <a:buNone/>
            </a:pPr>
            <a:r>
              <a:rPr lang="en-US" dirty="0"/>
              <a:t>&lt;head&gt;</a:t>
            </a:r>
          </a:p>
          <a:p>
            <a:pPr marL="301943" lvl="1" indent="0">
              <a:buNone/>
            </a:pPr>
            <a:r>
              <a:rPr lang="en-US" dirty="0"/>
              <a:t>&lt;title&gt;My First PHP </a:t>
            </a:r>
            <a:r>
              <a:rPr lang="en-US" dirty="0" smtClean="0"/>
              <a:t>Page&lt;/title&gt;</a:t>
            </a:r>
          </a:p>
          <a:p>
            <a:pPr marL="301943" lvl="1" indent="0">
              <a:buNone/>
            </a:pPr>
            <a:r>
              <a:rPr lang="en-US" dirty="0" smtClean="0"/>
              <a:t>&lt;/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301943" lvl="1" indent="0">
              <a:buNone/>
            </a:pPr>
            <a:r>
              <a:rPr lang="en-US" dirty="0"/>
              <a:t>&lt;!—Note the semicolon at the end of the line!!!-&gt;</a:t>
            </a:r>
          </a:p>
          <a:p>
            <a:pPr marL="301943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echo "Hello World!"; ?&gt;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PHP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ways to print out some data </a:t>
            </a:r>
            <a:r>
              <a:rPr lang="en-US" dirty="0" smtClean="0"/>
              <a:t>from PHP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err="1" smtClean="0"/>
              <a:t>php</a:t>
            </a:r>
            <a:r>
              <a:rPr lang="en-US" b="1" dirty="0" smtClean="0"/>
              <a:t> print</a:t>
            </a:r>
            <a:r>
              <a:rPr lang="en-US" b="1" dirty="0"/>
              <a:t>(”Hello World</a:t>
            </a:r>
            <a:r>
              <a:rPr lang="en-US" b="1" dirty="0" smtClean="0"/>
              <a:t>”);?&gt;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err="1" smtClean="0"/>
              <a:t>php</a:t>
            </a:r>
            <a:r>
              <a:rPr lang="en-US" b="1" dirty="0" smtClean="0"/>
              <a:t> echo </a:t>
            </a:r>
            <a:r>
              <a:rPr lang="en-US" b="1" dirty="0"/>
              <a:t>”Hello World</a:t>
            </a:r>
            <a:r>
              <a:rPr lang="en-US" b="1" dirty="0" smtClean="0"/>
              <a:t>!”;?&gt;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3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 begin with a $ sign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$greeting=“Have a nice day!”;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integer_value</a:t>
            </a:r>
            <a:r>
              <a:rPr lang="en-US" dirty="0"/>
              <a:t>=256;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0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$greeting=”Hello there”;</a:t>
            </a:r>
          </a:p>
          <a:p>
            <a:pPr marL="0" indent="0">
              <a:buNone/>
            </a:pPr>
            <a:r>
              <a:rPr lang="en-US" dirty="0"/>
              <a:t>echo $greeting;</a:t>
            </a:r>
          </a:p>
          <a:p>
            <a:pPr marL="0" indent="0">
              <a:buNone/>
            </a:pPr>
            <a:r>
              <a:rPr lang="en-US" dirty="0"/>
              <a:t>print($greeting);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$name=”Markus”;</a:t>
            </a:r>
          </a:p>
          <a:p>
            <a:pPr marL="0" indent="0">
              <a:buNone/>
            </a:pPr>
            <a:r>
              <a:rPr lang="en-US" dirty="0"/>
              <a:t>echo ”hello there $name &lt;/</a:t>
            </a:r>
            <a:r>
              <a:rPr lang="en-US" dirty="0" err="1"/>
              <a:t>br</a:t>
            </a:r>
            <a:r>
              <a:rPr lang="en-US" dirty="0"/>
              <a:t>&gt;”;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5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done using plain HTML syntax...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This won't work because of the quotes around specialH5!</a:t>
            </a:r>
          </a:p>
          <a:p>
            <a:pPr marL="0" indent="0">
              <a:buNone/>
            </a:pPr>
            <a:r>
              <a:rPr lang="en-US" dirty="0"/>
              <a:t>echo "&lt;h5 class="specialH5"&gt;I love using PHP!&lt;/h5&gt;";</a:t>
            </a:r>
          </a:p>
          <a:p>
            <a:pPr marL="0" indent="0">
              <a:buNone/>
            </a:pPr>
            <a:r>
              <a:rPr lang="en-US" dirty="0"/>
              <a:t>// OK because we escaped the quotes!</a:t>
            </a:r>
          </a:p>
          <a:p>
            <a:pPr marL="0" indent="0">
              <a:buNone/>
            </a:pPr>
            <a:r>
              <a:rPr lang="en-US" dirty="0"/>
              <a:t>echo "&lt;h5 class=\"specialH5\"&gt;I love using PHP!&lt;/h5&gt;";</a:t>
            </a:r>
          </a:p>
          <a:p>
            <a:pPr marL="0" indent="0">
              <a:buNone/>
            </a:pPr>
            <a:r>
              <a:rPr lang="en-US" dirty="0"/>
              <a:t>// OK because we used an apostrophe '</a:t>
            </a:r>
          </a:p>
          <a:p>
            <a:pPr marL="0" indent="0">
              <a:buNone/>
            </a:pPr>
            <a:r>
              <a:rPr lang="en-US" dirty="0"/>
              <a:t>echo "&lt;h5 class='specialH5'&gt;I love using PHP!&lt;/h5&gt;";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01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1926</Words>
  <Application>Microsoft Office PowerPoint</Application>
  <PresentationFormat>Näytössä katseltava diaesitys (4:3)</PresentationFormat>
  <Paragraphs>358</Paragraphs>
  <Slides>36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36</vt:i4>
      </vt:variant>
    </vt:vector>
  </HeadingPairs>
  <TitlesOfParts>
    <vt:vector size="40" baseType="lpstr">
      <vt:lpstr>Calibri</vt:lpstr>
      <vt:lpstr>Candara</vt:lpstr>
      <vt:lpstr>Symbol</vt:lpstr>
      <vt:lpstr>Opi_material_theme</vt:lpstr>
      <vt:lpstr>PHP</vt:lpstr>
      <vt:lpstr>Introduction</vt:lpstr>
      <vt:lpstr>Syntax</vt:lpstr>
      <vt:lpstr>How it works</vt:lpstr>
      <vt:lpstr>Simple PHP example</vt:lpstr>
      <vt:lpstr>Data Output</vt:lpstr>
      <vt:lpstr>Variables</vt:lpstr>
      <vt:lpstr>Outputting Variables</vt:lpstr>
      <vt:lpstr>Formatting Strings</vt:lpstr>
      <vt:lpstr>PHP Operators</vt:lpstr>
      <vt:lpstr>PHP Operators</vt:lpstr>
      <vt:lpstr>Special Operators</vt:lpstr>
      <vt:lpstr>PHP Include Statement</vt:lpstr>
      <vt:lpstr>PHP Include Statement</vt:lpstr>
      <vt:lpstr>Comparsion</vt:lpstr>
      <vt:lpstr>Comparsion</vt:lpstr>
      <vt:lpstr>Comparsion</vt:lpstr>
      <vt:lpstr>Comparsion</vt:lpstr>
      <vt:lpstr>Data Handling</vt:lpstr>
      <vt:lpstr>Data Handling</vt:lpstr>
      <vt:lpstr>Data Handling</vt:lpstr>
      <vt:lpstr>Data Handling</vt:lpstr>
      <vt:lpstr>Data Handling</vt:lpstr>
      <vt:lpstr>PHP Functions</vt:lpstr>
      <vt:lpstr>PHP Functions</vt:lpstr>
      <vt:lpstr>Arrays</vt:lpstr>
      <vt:lpstr>Associative Arrays</vt:lpstr>
      <vt:lpstr>Iteration</vt:lpstr>
      <vt:lpstr>Iteration</vt:lpstr>
      <vt:lpstr>Iteration</vt:lpstr>
      <vt:lpstr>File Handling</vt:lpstr>
      <vt:lpstr>File Handling</vt:lpstr>
      <vt:lpstr>File Handling</vt:lpstr>
      <vt:lpstr>File Handling</vt:lpstr>
      <vt:lpstr>File Handling</vt:lpstr>
      <vt:lpstr>File Handling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Opiframe</cp:lastModifiedBy>
  <cp:revision>12</cp:revision>
  <dcterms:created xsi:type="dcterms:W3CDTF">2013-09-11T07:44:34Z</dcterms:created>
  <dcterms:modified xsi:type="dcterms:W3CDTF">2014-10-22T06:32:25Z</dcterms:modified>
</cp:coreProperties>
</file>