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4.1.2016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4.1.2016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4.1.2016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4.1.2016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4.1.2016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4.1.2016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gwi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and HTTPS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err="1" smtClean="0">
                <a:solidFill>
                  <a:schemeClr val="bg1"/>
                </a:solidFill>
              </a:rPr>
              <a:t>March</a:t>
            </a:r>
            <a:r>
              <a:rPr lang="fi-FI" sz="2400" dirty="0" smtClean="0">
                <a:solidFill>
                  <a:schemeClr val="bg1"/>
                </a:solidFill>
              </a:rPr>
              <a:t>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Hypertext Transfer Protocol Secure</a:t>
            </a:r>
            <a:r>
              <a:rPr lang="en-US" dirty="0"/>
              <a:t> (</a:t>
            </a:r>
            <a:r>
              <a:rPr lang="en-US" b="1" dirty="0"/>
              <a:t>HTTPS</a:t>
            </a:r>
            <a:r>
              <a:rPr lang="en-US" dirty="0"/>
              <a:t>) is a communications protocol for secure communication over a computer network, with especially wide deployment on the Internet</a:t>
            </a:r>
            <a:r>
              <a:rPr lang="en-US" dirty="0" smtClean="0"/>
              <a:t>.</a:t>
            </a:r>
          </a:p>
          <a:p>
            <a:r>
              <a:rPr lang="en-US" dirty="0"/>
              <a:t>Technically, it is not a protocol in and of itself; rather, it is the result of simply layering the Hypertext Transfer Protocol (HTTP) on top of the SSL/TLS protocol, thus adding the security capabilities of SSL/TLS to standard HTTP communications.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motivation for HTTPS is to prevent wiretapping and man-in-the-middle </a:t>
            </a:r>
            <a:r>
              <a:rPr lang="en-US" dirty="0" smtClean="0"/>
              <a:t>attacks. </a:t>
            </a:r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X.509 certificates are used to guarantee one is talking to the partner with whom one wants to talk. As a consequence, certificate authorities and a public </a:t>
            </a:r>
            <a:r>
              <a:rPr lang="en-US" dirty="0" smtClean="0"/>
              <a:t>key </a:t>
            </a:r>
            <a:r>
              <a:rPr lang="en-US" dirty="0"/>
              <a:t>infrastructure are necessary to verify the relation between the owner of a certificate and the certificate, as well as to generate, sign, and administer the validity of certificates.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AACF-7F55-4BE1-AAB5-D77D0F35AFA3}" type="datetime1">
              <a:rPr lang="fi-FI" smtClean="0"/>
              <a:t>4.1.2016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30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First</a:t>
            </a:r>
            <a:r>
              <a:rPr lang="fi-FI" dirty="0" smtClean="0"/>
              <a:t> of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en-US" dirty="0"/>
              <a:t>associated SSL certificates for </a:t>
            </a:r>
            <a:r>
              <a:rPr lang="en-US" dirty="0" smtClean="0"/>
              <a:t>our </a:t>
            </a:r>
            <a:r>
              <a:rPr lang="en-US" dirty="0"/>
              <a:t>HTTPS web </a:t>
            </a:r>
            <a:r>
              <a:rPr lang="en-US" dirty="0" smtClean="0"/>
              <a:t>server.</a:t>
            </a:r>
          </a:p>
          <a:p>
            <a:r>
              <a:rPr lang="en-US" dirty="0"/>
              <a:t>The recommended way is to get your certificate signed by a Certificate Authority, but for testing purposes we will sign it </a:t>
            </a:r>
            <a:r>
              <a:rPr lang="en-US" dirty="0" smtClean="0"/>
              <a:t>ourselves.</a:t>
            </a:r>
          </a:p>
          <a:p>
            <a:r>
              <a:rPr lang="en-US" dirty="0" smtClean="0"/>
              <a:t>Windows users will need Cygwin tool to generate these files (or use IIS server). You can find </a:t>
            </a:r>
            <a:r>
              <a:rPr lang="en-US" dirty="0"/>
              <a:t>Cygwin from here: </a:t>
            </a:r>
            <a:r>
              <a:rPr lang="en-US" dirty="0">
                <a:hlinkClick r:id="rId2"/>
              </a:rPr>
              <a:t>https://www.cygwin.com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downloading install the Cygwin package.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Cygwin terminal.</a:t>
            </a:r>
          </a:p>
          <a:p>
            <a:r>
              <a:rPr lang="en-US" dirty="0" smtClean="0"/>
              <a:t>We need to install </a:t>
            </a:r>
            <a:r>
              <a:rPr lang="en-US" dirty="0" err="1" smtClean="0"/>
              <a:t>openssl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To do this first install apt-</a:t>
            </a:r>
            <a:r>
              <a:rPr lang="en-US" dirty="0" err="1" smtClean="0"/>
              <a:t>cyg</a:t>
            </a:r>
            <a:r>
              <a:rPr lang="en-US" dirty="0" smtClean="0"/>
              <a:t> with next commands: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sz="1800" b="1" dirty="0"/>
              <a:t>svn --force export http://apt-cyg.googlecode.com/svn/trunk/ /bin</a:t>
            </a:r>
            <a:r>
              <a:rPr lang="fr-FR" sz="1800" b="1" dirty="0" smtClean="0"/>
              <a:t>/</a:t>
            </a:r>
          </a:p>
          <a:p>
            <a:pPr marL="0" indent="0">
              <a:buNone/>
            </a:pPr>
            <a:r>
              <a:rPr lang="en-US" sz="1800" b="1" dirty="0" err="1"/>
              <a:t>chmod</a:t>
            </a:r>
            <a:r>
              <a:rPr lang="en-US" sz="1800" b="1" dirty="0"/>
              <a:t> +x /bin/apt-</a:t>
            </a:r>
            <a:r>
              <a:rPr lang="en-US" sz="1800" b="1" dirty="0" err="1"/>
              <a:t>cyg</a:t>
            </a:r>
            <a:endParaRPr lang="en-US" sz="1800" b="1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install </a:t>
            </a:r>
            <a:r>
              <a:rPr lang="en-US" dirty="0" err="1" smtClean="0"/>
              <a:t>opessl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pt-</a:t>
            </a:r>
            <a:r>
              <a:rPr lang="en-US" b="1" dirty="0" err="1" smtClean="0"/>
              <a:t>cyg</a:t>
            </a:r>
            <a:r>
              <a:rPr lang="en-US" b="1" dirty="0" smtClean="0"/>
              <a:t> install </a:t>
            </a:r>
            <a:r>
              <a:rPr lang="en-US" b="1" dirty="0" err="1" smtClean="0"/>
              <a:t>openssl</a:t>
            </a:r>
            <a:endParaRPr lang="en-US" b="1" dirty="0" smtClean="0"/>
          </a:p>
          <a:p>
            <a:r>
              <a:rPr lang="en-US" dirty="0" smtClean="0"/>
              <a:t>Then generate the keys with next commands: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genrsa</a:t>
            </a:r>
            <a:r>
              <a:rPr lang="en-US" sz="1800" b="1" dirty="0"/>
              <a:t> -des3 -out </a:t>
            </a:r>
            <a:r>
              <a:rPr lang="en-US" sz="1800" b="1" dirty="0" err="1"/>
              <a:t>server.key</a:t>
            </a:r>
            <a:r>
              <a:rPr lang="en-US" sz="1800" b="1" dirty="0"/>
              <a:t> 1024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req</a:t>
            </a:r>
            <a:r>
              <a:rPr lang="en-US" sz="1800" b="1" dirty="0"/>
              <a:t> -new -key </a:t>
            </a:r>
            <a:r>
              <a:rPr lang="en-US" sz="1800" b="1" dirty="0" err="1"/>
              <a:t>server.key</a:t>
            </a:r>
            <a:r>
              <a:rPr lang="en-US" sz="1800" b="1" dirty="0"/>
              <a:t> -out </a:t>
            </a:r>
            <a:r>
              <a:rPr lang="en-US" sz="1800" b="1" dirty="0" err="1" smtClean="0"/>
              <a:t>server.csr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cp</a:t>
            </a:r>
            <a:r>
              <a:rPr lang="en-US" sz="1800" b="1" dirty="0"/>
              <a:t> </a:t>
            </a:r>
            <a:r>
              <a:rPr lang="en-US" sz="1800" b="1" dirty="0" err="1"/>
              <a:t>server.key</a:t>
            </a:r>
            <a:r>
              <a:rPr lang="en-US" sz="1800" b="1" dirty="0"/>
              <a:t> server.key.org</a:t>
            </a:r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rsa</a:t>
            </a:r>
            <a:r>
              <a:rPr lang="en-US" sz="1800" b="1" dirty="0"/>
              <a:t> -in server.key.org -out </a:t>
            </a:r>
            <a:r>
              <a:rPr lang="en-US" sz="1800" b="1" dirty="0" err="1" smtClean="0"/>
              <a:t>server.key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/>
              <a:t>openssl</a:t>
            </a:r>
            <a:r>
              <a:rPr lang="en-US" sz="1800" b="1" dirty="0"/>
              <a:t> x509 -</a:t>
            </a:r>
            <a:r>
              <a:rPr lang="en-US" sz="1800" b="1" dirty="0" err="1"/>
              <a:t>req</a:t>
            </a:r>
            <a:r>
              <a:rPr lang="en-US" sz="1800" b="1" dirty="0"/>
              <a:t> -days 365 -in </a:t>
            </a:r>
            <a:r>
              <a:rPr lang="en-US" sz="1800" b="1" dirty="0" err="1"/>
              <a:t>server.csr</a:t>
            </a:r>
            <a:r>
              <a:rPr lang="en-US" sz="1800" b="1" dirty="0"/>
              <a:t> -</a:t>
            </a:r>
            <a:r>
              <a:rPr lang="en-US" sz="1800" b="1" dirty="0" err="1"/>
              <a:t>signkey</a:t>
            </a:r>
            <a:r>
              <a:rPr lang="en-US" sz="1800" b="1" dirty="0"/>
              <a:t> </a:t>
            </a:r>
            <a:r>
              <a:rPr lang="en-US" sz="1800" b="1" dirty="0" err="1"/>
              <a:t>server.key</a:t>
            </a:r>
            <a:r>
              <a:rPr lang="en-US" sz="1800" b="1" dirty="0"/>
              <a:t> -out server.crt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Keys</a:t>
            </a:r>
          </a:p>
        </p:txBody>
      </p:sp>
    </p:spTree>
    <p:extLst>
      <p:ext uri="{BB962C8B-B14F-4D97-AF65-F5344CB8AC3E}">
        <p14:creationId xmlns:p14="http://schemas.microsoft.com/office/powerpoint/2010/main" val="41350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a working directory for your HTTPS server.</a:t>
            </a:r>
          </a:p>
          <a:p>
            <a:r>
              <a:rPr lang="en-US" dirty="0" smtClean="0"/>
              <a:t>Copy the generated files </a:t>
            </a:r>
            <a:r>
              <a:rPr lang="en-US" dirty="0"/>
              <a:t>from </a:t>
            </a:r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cygwin64\home\Opiframe to your working directory.</a:t>
            </a:r>
          </a:p>
          <a:p>
            <a:r>
              <a:rPr lang="en-US" dirty="0" smtClean="0"/>
              <a:t>In your working directory create app.js file with next content.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Keys</a:t>
            </a:r>
          </a:p>
        </p:txBody>
      </p:sp>
    </p:spTree>
    <p:extLst>
      <p:ext uri="{BB962C8B-B14F-4D97-AF65-F5344CB8AC3E}">
        <p14:creationId xmlns:p14="http://schemas.microsoft.com/office/powerpoint/2010/main" val="353186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5797060" cy="38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server.</a:t>
            </a:r>
          </a:p>
          <a:p>
            <a:r>
              <a:rPr lang="en-US" dirty="0" smtClean="0"/>
              <a:t>Open browser and enter next url: </a:t>
            </a:r>
            <a:r>
              <a:rPr lang="en-US" dirty="0" smtClean="0">
                <a:hlinkClick r:id="rId2"/>
              </a:rPr>
              <a:t>https://localhost:3000</a:t>
            </a:r>
            <a:endParaRPr lang="en-US" dirty="0" smtClean="0"/>
          </a:p>
          <a:p>
            <a:r>
              <a:rPr lang="en-US" dirty="0" smtClean="0"/>
              <a:t>You should see that browser is complaining about certificate, but make an exception rule for this domain (because this is just for testing purposes). </a:t>
            </a:r>
          </a:p>
          <a:p>
            <a:r>
              <a:rPr lang="en-US" dirty="0" smtClean="0"/>
              <a:t>Then you should see the text “</a:t>
            </a:r>
            <a:r>
              <a:rPr lang="en-US" dirty="0" err="1" smtClean="0"/>
              <a:t>Hola</a:t>
            </a:r>
            <a:r>
              <a:rPr lang="en-US" dirty="0" smtClean="0"/>
              <a:t> HTTPS!” in browser window.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4.1.2016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6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435</Words>
  <Application>Microsoft Office PowerPoint</Application>
  <PresentationFormat>Näytössä katseltava diaesitys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Opi_material_theme</vt:lpstr>
      <vt:lpstr>NodeJS and HTTPS</vt:lpstr>
      <vt:lpstr>Introduction</vt:lpstr>
      <vt:lpstr>Introduction</vt:lpstr>
      <vt:lpstr>Introduction</vt:lpstr>
      <vt:lpstr>Generating The Keys</vt:lpstr>
      <vt:lpstr>Generating The Keys</vt:lpstr>
      <vt:lpstr>Generating The Keys</vt:lpstr>
      <vt:lpstr>Testing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Markus Veijola</cp:lastModifiedBy>
  <cp:revision>17</cp:revision>
  <dcterms:created xsi:type="dcterms:W3CDTF">2013-09-11T07:44:34Z</dcterms:created>
  <dcterms:modified xsi:type="dcterms:W3CDTF">2016-01-04T11:55:44Z</dcterms:modified>
</cp:coreProperties>
</file>