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56" r:id="rId5"/>
    <p:sldId id="257" r:id="rId6"/>
    <p:sldId id="259" r:id="rId7"/>
    <p:sldId id="260" r:id="rId8"/>
    <p:sldId id="268" r:id="rId9"/>
    <p:sldId id="258" r:id="rId10"/>
    <p:sldId id="261" r:id="rId11"/>
    <p:sldId id="262" r:id="rId12"/>
    <p:sldId id="263" r:id="rId13"/>
    <p:sldId id="264" r:id="rId14"/>
    <p:sldId id="266" r:id="rId15"/>
    <p:sldId id="265" r:id="rId16"/>
    <p:sldId id="267" r:id="rId17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B8123-A165-47ED-9C55-C3D9A4DBAD68}" type="datetimeFigureOut">
              <a:rPr lang="fi-FI" smtClean="0"/>
              <a:t>18.1.2016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E969E-E6DF-42EF-9F62-F65811C92D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548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27DBA9D-E4B6-4518-8786-B9C2F86DE51A}" type="datetime1">
              <a:rPr lang="fi-FI" smtClean="0"/>
              <a:t>18.1.2016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8" name="Picture 1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79" y="5512936"/>
            <a:ext cx="2300605" cy="7404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DD1C434-342C-41CF-89F6-C5FAA9A71CEB}" type="datetime1">
              <a:rPr lang="fi-FI" smtClean="0"/>
              <a:t>18.1.2016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7" name="Picture 6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ED5A8FB-7600-4919-883B-12481B4F6CCB}" type="datetime1">
              <a:rPr lang="fi-FI" smtClean="0"/>
              <a:t>18.1.2016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3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060848"/>
            <a:ext cx="8136903" cy="40653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86339DA-C46F-4C6F-95A3-9379EAD4B9E9}" type="datetime1">
              <a:rPr lang="fi-FI" smtClean="0"/>
              <a:t>18.1.2016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01168" y="4039749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DE8EE06-37CE-4589-979F-8BAD7B9A600E}" type="datetime1">
              <a:rPr lang="fi-FI" smtClean="0"/>
              <a:t>18.1.2016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5" name="Picture 14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7D99144-C526-494B-B7FE-18E55CA793B3}" type="datetime1">
              <a:rPr lang="fi-FI" smtClean="0"/>
              <a:t>18.1.2016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39552" y="2060848"/>
            <a:ext cx="3959295" cy="4065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4008" y="2060848"/>
            <a:ext cx="3823336" cy="4065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132857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2852936"/>
            <a:ext cx="3820055" cy="3273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132856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52936"/>
            <a:ext cx="3822192" cy="3273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2F92E3A-C1B1-4FA0-AB14-E082E2685DC2}" type="datetime1">
              <a:rPr lang="fi-FI" smtClean="0"/>
              <a:t>18.1.2016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0" name="Picture 9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1167F19-C9AE-4D99-81D4-E387C66372F9}" type="datetime1">
              <a:rPr lang="fi-FI" smtClean="0"/>
              <a:t>18.1.2016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6" name="Picture 5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3C8B590-F809-4880-A511-D394916220E8}" type="datetime1">
              <a:rPr lang="fi-FI" smtClean="0"/>
              <a:t>18.1.2016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3" name="Picture 12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363C4C5-2E4E-4839-9FB9-FA0460CC2E24}" type="datetime1">
              <a:rPr lang="fi-FI" smtClean="0"/>
              <a:t>18.1.2016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CAF184-C661-41D6-A7AB-1B2872D71EF1}" type="datetime1">
              <a:rPr lang="fi-FI" smtClean="0"/>
              <a:t>18.1.2016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547E3534-5B45-47CB-9862-2AC10FB9400A}" type="datetime1">
              <a:rPr lang="fi-FI" smtClean="0"/>
              <a:t>18.1.2016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665" y="1824466"/>
            <a:ext cx="8464791" cy="4301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pic>
        <p:nvPicPr>
          <p:cNvPr id="15" name="Picture 14" descr="vaaka_opiframe_logo_rgb.png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Python-Flask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SW Installation Instructions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For Windows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bg1"/>
                </a:solidFill>
              </a:rPr>
              <a:t>Markus Veijola</a:t>
            </a:r>
            <a:r>
              <a:rPr lang="fi-FI" dirty="0">
                <a:solidFill>
                  <a:schemeClr val="bg1"/>
                </a:solidFill>
              </a:rPr>
              <a:t/>
            </a:r>
            <a:br>
              <a:rPr lang="fi-FI" dirty="0">
                <a:solidFill>
                  <a:schemeClr val="bg1"/>
                </a:solidFill>
              </a:rPr>
            </a:br>
            <a:r>
              <a:rPr lang="fi-FI" sz="2400" dirty="0" err="1" smtClean="0">
                <a:solidFill>
                  <a:schemeClr val="bg1"/>
                </a:solidFill>
              </a:rPr>
              <a:t>June</a:t>
            </a:r>
            <a:r>
              <a:rPr lang="fi-FI" sz="2400" dirty="0" smtClean="0">
                <a:solidFill>
                  <a:schemeClr val="bg1"/>
                </a:solidFill>
              </a:rPr>
              <a:t> 2015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B1D1-5A08-4681-9A72-9B2DED367437}" type="datetime1">
              <a:rPr lang="fi-FI" smtClean="0"/>
              <a:t>18.1.2016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88691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Next </a:t>
            </a:r>
            <a:r>
              <a:rPr lang="fi-FI" dirty="0" err="1" smtClean="0"/>
              <a:t>create</a:t>
            </a:r>
            <a:r>
              <a:rPr lang="fi-FI" dirty="0" smtClean="0"/>
              <a:t> a </a:t>
            </a:r>
            <a:r>
              <a:rPr lang="fi-FI" dirty="0" err="1" smtClean="0"/>
              <a:t>file</a:t>
            </a:r>
            <a:r>
              <a:rPr lang="fi-FI" dirty="0" smtClean="0"/>
              <a:t> </a:t>
            </a:r>
            <a:r>
              <a:rPr lang="fi-FI" dirty="0" err="1" smtClean="0"/>
              <a:t>named</a:t>
            </a:r>
            <a:r>
              <a:rPr lang="fi-FI" dirty="0" smtClean="0"/>
              <a:t> </a:t>
            </a:r>
            <a:r>
              <a:rPr lang="fi-FI" b="1" dirty="0" smtClean="0"/>
              <a:t>views.py</a:t>
            </a:r>
            <a:r>
              <a:rPr lang="fi-FI" dirty="0" smtClean="0"/>
              <a:t> inside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b="1" dirty="0" err="1" smtClean="0"/>
              <a:t>app</a:t>
            </a:r>
            <a:r>
              <a:rPr lang="fi-FI" dirty="0" smtClean="0"/>
              <a:t> </a:t>
            </a:r>
            <a:r>
              <a:rPr lang="fi-FI" dirty="0" err="1" smtClean="0"/>
              <a:t>folder</a:t>
            </a:r>
            <a:r>
              <a:rPr lang="fi-FI" dirty="0" smtClean="0"/>
              <a:t> and </a:t>
            </a:r>
            <a:r>
              <a:rPr lang="fi-FI" dirty="0" err="1" smtClean="0"/>
              <a:t>apend</a:t>
            </a:r>
            <a:r>
              <a:rPr lang="fi-FI" dirty="0" smtClean="0"/>
              <a:t> </a:t>
            </a:r>
            <a:r>
              <a:rPr lang="fi-FI" dirty="0" err="1" smtClean="0"/>
              <a:t>next</a:t>
            </a:r>
            <a:r>
              <a:rPr lang="fi-FI" dirty="0" smtClean="0"/>
              <a:t>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there</a:t>
            </a:r>
            <a:r>
              <a:rPr lang="fi-FI" dirty="0" smtClean="0"/>
              <a:t>:</a:t>
            </a:r>
            <a:endParaRPr lang="fi-FI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18.1.2016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Installing</a:t>
            </a:r>
            <a:r>
              <a:rPr lang="fi-FI" dirty="0"/>
              <a:t> </a:t>
            </a:r>
            <a:r>
              <a:rPr lang="fi-FI" dirty="0" err="1"/>
              <a:t>Flask</a:t>
            </a:r>
            <a:r>
              <a:rPr lang="fi-FI" dirty="0"/>
              <a:t> </a:t>
            </a:r>
            <a:r>
              <a:rPr lang="fi-FI" dirty="0" err="1"/>
              <a:t>Modules</a:t>
            </a:r>
            <a:endParaRPr lang="fi-FI" dirty="0"/>
          </a:p>
        </p:txBody>
      </p:sp>
      <p:sp>
        <p:nvSpPr>
          <p:cNvPr id="6" name="Pyöristetty suorakulmio 5"/>
          <p:cNvSpPr/>
          <p:nvPr/>
        </p:nvSpPr>
        <p:spPr>
          <a:xfrm>
            <a:off x="2555776" y="3284984"/>
            <a:ext cx="4032448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from app import app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('/')</a:t>
            </a:r>
          </a:p>
          <a:p>
            <a:pPr algn="ctr"/>
            <a:r>
              <a:rPr lang="en-US" dirty="0" err="1"/>
              <a:t>def</a:t>
            </a:r>
            <a:r>
              <a:rPr lang="en-US" dirty="0"/>
              <a:t> root():</a:t>
            </a:r>
          </a:p>
          <a:p>
            <a:pPr algn="ctr"/>
            <a:r>
              <a:rPr lang="en-US" dirty="0"/>
              <a:t>    return "Hello, World!"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0018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step to have a fully working web application is to create a script that starts up the development web server with our application. </a:t>
            </a:r>
            <a:endParaRPr lang="en-US" dirty="0" smtClean="0"/>
          </a:p>
          <a:p>
            <a:r>
              <a:rPr lang="en-US" dirty="0"/>
              <a:t> Let's call this script run.py, and put it in the root </a:t>
            </a:r>
            <a:r>
              <a:rPr lang="en-US" dirty="0" smtClean="0"/>
              <a:t>folder and fill it up with next code:</a:t>
            </a:r>
            <a:endParaRPr lang="fi-FI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18.1.2016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Installing</a:t>
            </a:r>
            <a:r>
              <a:rPr lang="fi-FI" dirty="0"/>
              <a:t> </a:t>
            </a:r>
            <a:r>
              <a:rPr lang="fi-FI" dirty="0" err="1"/>
              <a:t>Flask</a:t>
            </a:r>
            <a:r>
              <a:rPr lang="fi-FI" dirty="0"/>
              <a:t> </a:t>
            </a:r>
            <a:r>
              <a:rPr lang="fi-FI" dirty="0" err="1"/>
              <a:t>Modules</a:t>
            </a:r>
            <a:endParaRPr lang="fi-FI" dirty="0"/>
          </a:p>
        </p:txBody>
      </p:sp>
      <p:sp>
        <p:nvSpPr>
          <p:cNvPr id="9" name="Pyöristetty suorakulmio 8"/>
          <p:cNvSpPr/>
          <p:nvPr/>
        </p:nvSpPr>
        <p:spPr>
          <a:xfrm>
            <a:off x="2699792" y="4293096"/>
            <a:ext cx="324036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#!</a:t>
            </a:r>
            <a:r>
              <a:rPr lang="fi-FI" dirty="0" err="1"/>
              <a:t>flask</a:t>
            </a:r>
            <a:r>
              <a:rPr lang="fi-FI" dirty="0"/>
              <a:t>/bin/python</a:t>
            </a:r>
          </a:p>
          <a:p>
            <a:pPr algn="ctr"/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import </a:t>
            </a:r>
            <a:r>
              <a:rPr lang="fi-FI" dirty="0" err="1"/>
              <a:t>app</a:t>
            </a:r>
            <a:endParaRPr lang="fi-FI" dirty="0"/>
          </a:p>
          <a:p>
            <a:pPr algn="ctr"/>
            <a:r>
              <a:rPr lang="fi-FI" dirty="0" err="1"/>
              <a:t>app.run</a:t>
            </a:r>
            <a:r>
              <a:rPr lang="fi-FI" dirty="0"/>
              <a:t>(</a:t>
            </a:r>
            <a:r>
              <a:rPr lang="fi-FI" dirty="0" err="1"/>
              <a:t>debug</a:t>
            </a:r>
            <a:r>
              <a:rPr lang="fi-FI" dirty="0"/>
              <a:t>=</a:t>
            </a:r>
            <a:r>
              <a:rPr lang="fi-FI" dirty="0" err="1"/>
              <a:t>True</a:t>
            </a:r>
            <a:r>
              <a:rPr lang="fi-FI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216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smtClean="0"/>
              <a:t>Next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our</a:t>
            </a:r>
            <a:r>
              <a:rPr lang="fi-FI" dirty="0" smtClean="0"/>
              <a:t> Python </a:t>
            </a:r>
            <a:r>
              <a:rPr lang="fi-FI" dirty="0" err="1" smtClean="0"/>
              <a:t>flask</a:t>
            </a:r>
            <a:r>
              <a:rPr lang="fi-FI" dirty="0" smtClean="0"/>
              <a:t> </a:t>
            </a:r>
            <a:r>
              <a:rPr lang="fi-FI" dirty="0" err="1" smtClean="0"/>
              <a:t>environment</a:t>
            </a:r>
            <a:r>
              <a:rPr lang="fi-FI" dirty="0" smtClean="0"/>
              <a:t> </a:t>
            </a:r>
            <a:r>
              <a:rPr lang="fi-FI" dirty="0" err="1" smtClean="0"/>
              <a:t>works</a:t>
            </a:r>
            <a:r>
              <a:rPr lang="fi-FI" dirty="0" smtClean="0"/>
              <a:t>.</a:t>
            </a:r>
          </a:p>
          <a:p>
            <a:r>
              <a:rPr lang="fi-FI" dirty="0" err="1" smtClean="0"/>
              <a:t>Execute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run.py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next</a:t>
            </a:r>
            <a:r>
              <a:rPr lang="fi-FI" dirty="0" smtClean="0"/>
              <a:t> </a:t>
            </a:r>
            <a:r>
              <a:rPr lang="fi-FI" dirty="0" err="1" smtClean="0"/>
              <a:t>command</a:t>
            </a:r>
            <a:r>
              <a:rPr lang="fi-FI" dirty="0" smtClean="0"/>
              <a:t>:</a:t>
            </a:r>
          </a:p>
          <a:p>
            <a:pPr lvl="1"/>
            <a:r>
              <a:rPr lang="fi-FI" dirty="0" err="1"/>
              <a:t>flask</a:t>
            </a:r>
            <a:r>
              <a:rPr lang="fi-FI" dirty="0"/>
              <a:t>\Scripts\python </a:t>
            </a:r>
            <a:r>
              <a:rPr lang="fi-FI" dirty="0" smtClean="0"/>
              <a:t>run.py</a:t>
            </a:r>
          </a:p>
          <a:p>
            <a:r>
              <a:rPr lang="fi-FI" dirty="0" smtClean="0"/>
              <a:t>NOTE!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prvious</a:t>
            </a:r>
            <a:r>
              <a:rPr lang="fi-FI" dirty="0" smtClean="0"/>
              <a:t> </a:t>
            </a:r>
            <a:r>
              <a:rPr lang="fi-FI" dirty="0" err="1" smtClean="0"/>
              <a:t>command</a:t>
            </a:r>
            <a:r>
              <a:rPr lang="fi-FI" dirty="0" smtClean="0"/>
              <a:t> </a:t>
            </a:r>
            <a:r>
              <a:rPr lang="fi-FI" dirty="0" err="1" smtClean="0"/>
              <a:t>uses</a:t>
            </a:r>
            <a:r>
              <a:rPr lang="fi-FI" dirty="0" smtClean="0"/>
              <a:t> Python </a:t>
            </a:r>
            <a:r>
              <a:rPr lang="fi-FI" dirty="0" err="1" smtClean="0"/>
              <a:t>interpreter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our</a:t>
            </a:r>
            <a:r>
              <a:rPr lang="fi-FI" dirty="0" smtClean="0"/>
              <a:t> </a:t>
            </a:r>
            <a:r>
              <a:rPr lang="fi-FI" dirty="0" err="1" smtClean="0"/>
              <a:t>virtual</a:t>
            </a:r>
            <a:r>
              <a:rPr lang="fi-FI" dirty="0" smtClean="0"/>
              <a:t> </a:t>
            </a:r>
            <a:r>
              <a:rPr lang="fi-FI" dirty="0" err="1" smtClean="0"/>
              <a:t>environment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form</a:t>
            </a:r>
            <a:r>
              <a:rPr lang="fi-FI" dirty="0" smtClean="0"/>
              <a:t> </a:t>
            </a:r>
            <a:r>
              <a:rPr lang="fi-FI" dirty="0" err="1" smtClean="0"/>
              <a:t>system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r>
              <a:rPr lang="fi-FI" dirty="0" smtClean="0"/>
              <a:t>. </a:t>
            </a:r>
            <a:r>
              <a:rPr lang="fi-FI" dirty="0" err="1" smtClean="0"/>
              <a:t>This</a:t>
            </a:r>
            <a:r>
              <a:rPr lang="fi-FI" dirty="0" smtClean="0"/>
              <a:t> is </a:t>
            </a:r>
            <a:r>
              <a:rPr lang="fi-FI" dirty="0" err="1" smtClean="0"/>
              <a:t>important</a:t>
            </a:r>
            <a:r>
              <a:rPr lang="fi-FI" dirty="0" smtClean="0"/>
              <a:t> </a:t>
            </a:r>
            <a:r>
              <a:rPr lang="fi-FI" dirty="0" err="1" smtClean="0"/>
              <a:t>since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installed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Flask</a:t>
            </a:r>
            <a:r>
              <a:rPr lang="fi-FI" dirty="0" smtClean="0"/>
              <a:t> </a:t>
            </a:r>
            <a:r>
              <a:rPr lang="fi-FI" dirty="0" err="1" smtClean="0"/>
              <a:t>environment</a:t>
            </a:r>
            <a:r>
              <a:rPr lang="fi-FI" dirty="0" smtClean="0"/>
              <a:t> in </a:t>
            </a:r>
            <a:r>
              <a:rPr lang="fi-FI" dirty="0" err="1" smtClean="0"/>
              <a:t>virtual</a:t>
            </a:r>
            <a:r>
              <a:rPr lang="fi-FI" dirty="0" smtClean="0"/>
              <a:t> </a:t>
            </a:r>
            <a:r>
              <a:rPr lang="fi-FI" dirty="0" err="1" smtClean="0"/>
              <a:t>environment</a:t>
            </a:r>
            <a:r>
              <a:rPr lang="fi-FI" dirty="0" smtClean="0"/>
              <a:t> </a:t>
            </a:r>
            <a:r>
              <a:rPr lang="fi-FI" dirty="0" err="1" smtClean="0"/>
              <a:t>which</a:t>
            </a:r>
            <a:r>
              <a:rPr lang="fi-FI" dirty="0" smtClean="0"/>
              <a:t> is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available</a:t>
            </a:r>
            <a:r>
              <a:rPr lang="fi-FI" dirty="0" smtClean="0"/>
              <a:t> in </a:t>
            </a:r>
            <a:r>
              <a:rPr lang="fi-FI" dirty="0" err="1" smtClean="0"/>
              <a:t>system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r>
              <a:rPr lang="fi-FI" dirty="0" smtClean="0"/>
              <a:t> </a:t>
            </a:r>
            <a:r>
              <a:rPr lang="fi-FI" dirty="0" err="1" smtClean="0"/>
              <a:t>interpreter</a:t>
            </a:r>
            <a:r>
              <a:rPr lang="fi-FI" dirty="0" smtClean="0"/>
              <a:t>.</a:t>
            </a:r>
          </a:p>
          <a:p>
            <a:r>
              <a:rPr lang="fi-FI" dirty="0" smtClean="0"/>
              <a:t>If </a:t>
            </a:r>
            <a:r>
              <a:rPr lang="fi-FI" dirty="0" err="1" smtClean="0"/>
              <a:t>everything</a:t>
            </a:r>
            <a:r>
              <a:rPr lang="fi-FI" dirty="0" smtClean="0"/>
              <a:t> </a:t>
            </a:r>
            <a:r>
              <a:rPr lang="fi-FI" dirty="0" err="1" smtClean="0"/>
              <a:t>went</a:t>
            </a:r>
            <a:r>
              <a:rPr lang="fi-FI" dirty="0" smtClean="0"/>
              <a:t> ok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should</a:t>
            </a:r>
            <a:r>
              <a:rPr lang="fi-FI" dirty="0" smtClean="0"/>
              <a:t> </a:t>
            </a:r>
            <a:r>
              <a:rPr lang="fi-FI" dirty="0" err="1" smtClean="0"/>
              <a:t>see</a:t>
            </a:r>
            <a:r>
              <a:rPr lang="fi-FI" dirty="0" smtClean="0"/>
              <a:t> </a:t>
            </a:r>
            <a:r>
              <a:rPr lang="fi-FI" dirty="0" err="1" smtClean="0"/>
              <a:t>something</a:t>
            </a:r>
            <a:r>
              <a:rPr lang="fi-FI" dirty="0" smtClean="0"/>
              <a:t> </a:t>
            </a:r>
            <a:r>
              <a:rPr lang="fi-FI" dirty="0" err="1" smtClean="0"/>
              <a:t>following</a:t>
            </a:r>
            <a:r>
              <a:rPr lang="fi-FI" dirty="0" smtClean="0"/>
              <a:t> in </a:t>
            </a:r>
            <a:r>
              <a:rPr lang="fi-FI" dirty="0" err="1" smtClean="0"/>
              <a:t>command</a:t>
            </a:r>
            <a:r>
              <a:rPr lang="fi-FI" dirty="0" smtClean="0"/>
              <a:t> </a:t>
            </a:r>
            <a:r>
              <a:rPr lang="fi-FI" dirty="0" err="1" smtClean="0"/>
              <a:t>prompt</a:t>
            </a:r>
            <a:r>
              <a:rPr lang="fi-FI" dirty="0" smtClean="0"/>
              <a:t>:</a:t>
            </a:r>
          </a:p>
          <a:p>
            <a:pPr lvl="1"/>
            <a:r>
              <a:rPr lang="en-US" dirty="0"/>
              <a:t>* Running on http://127.0.0.1:5000/ (Press CTRL+C to quit)</a:t>
            </a:r>
            <a:endParaRPr lang="fi-FI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18.1.2016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Installing</a:t>
            </a:r>
            <a:r>
              <a:rPr lang="fi-FI" dirty="0"/>
              <a:t> </a:t>
            </a:r>
            <a:r>
              <a:rPr lang="fi-FI" dirty="0" err="1"/>
              <a:t>Flask</a:t>
            </a:r>
            <a:r>
              <a:rPr lang="fi-FI" dirty="0"/>
              <a:t> </a:t>
            </a:r>
            <a:r>
              <a:rPr lang="fi-FI" dirty="0" err="1"/>
              <a:t>Modules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2519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Now</a:t>
            </a:r>
            <a:r>
              <a:rPr lang="fi-FI" dirty="0" smtClean="0"/>
              <a:t> open </a:t>
            </a:r>
            <a:r>
              <a:rPr lang="fi-FI" dirty="0" err="1" smtClean="0"/>
              <a:t>browser</a:t>
            </a:r>
            <a:r>
              <a:rPr lang="fi-FI" dirty="0" smtClean="0"/>
              <a:t> </a:t>
            </a:r>
            <a:r>
              <a:rPr lang="fi-FI" dirty="0" err="1" smtClean="0"/>
              <a:t>window</a:t>
            </a:r>
            <a:r>
              <a:rPr lang="fi-FI" dirty="0" smtClean="0"/>
              <a:t> </a:t>
            </a:r>
            <a:r>
              <a:rPr lang="fi-FI" dirty="0" err="1" smtClean="0"/>
              <a:t>write</a:t>
            </a:r>
            <a:r>
              <a:rPr lang="fi-FI" dirty="0" smtClean="0"/>
              <a:t> </a:t>
            </a:r>
            <a:r>
              <a:rPr lang="fi-FI" dirty="0" err="1" smtClean="0"/>
              <a:t>next</a:t>
            </a:r>
            <a:r>
              <a:rPr lang="fi-FI" dirty="0" smtClean="0"/>
              <a:t> </a:t>
            </a:r>
            <a:r>
              <a:rPr lang="fi-FI" dirty="0" err="1" smtClean="0"/>
              <a:t>url</a:t>
            </a:r>
            <a:r>
              <a:rPr lang="fi-FI" dirty="0" smtClean="0"/>
              <a:t> </a:t>
            </a:r>
            <a:r>
              <a:rPr lang="fi-FI" dirty="0" err="1" smtClean="0"/>
              <a:t>address</a:t>
            </a:r>
            <a:r>
              <a:rPr lang="fi-FI" dirty="0" smtClean="0"/>
              <a:t> </a:t>
            </a:r>
            <a:r>
              <a:rPr lang="fi-FI" b="1" dirty="0" smtClean="0"/>
              <a:t>localhost:5000</a:t>
            </a:r>
            <a:r>
              <a:rPr lang="fi-FI" dirty="0" smtClean="0"/>
              <a:t> and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should</a:t>
            </a:r>
            <a:r>
              <a:rPr lang="fi-FI" dirty="0" smtClean="0"/>
              <a:t> </a:t>
            </a:r>
            <a:r>
              <a:rPr lang="fi-FI" dirty="0" err="1" smtClean="0"/>
              <a:t>see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b="1" dirty="0" smtClean="0"/>
              <a:t>”</a:t>
            </a:r>
            <a:r>
              <a:rPr lang="fi-FI" b="1" dirty="0" err="1" smtClean="0"/>
              <a:t>hello</a:t>
            </a:r>
            <a:r>
              <a:rPr lang="fi-FI" b="1" dirty="0" smtClean="0"/>
              <a:t> </a:t>
            </a:r>
            <a:r>
              <a:rPr lang="fi-FI" b="1" dirty="0" err="1" smtClean="0"/>
              <a:t>world</a:t>
            </a:r>
            <a:r>
              <a:rPr lang="fi-FI" b="1" dirty="0" smtClean="0"/>
              <a:t>” </a:t>
            </a:r>
            <a:r>
              <a:rPr lang="fi-FI" dirty="0" smtClean="0"/>
              <a:t>in </a:t>
            </a:r>
            <a:r>
              <a:rPr lang="fi-FI" dirty="0" err="1" smtClean="0"/>
              <a:t>browser</a:t>
            </a:r>
            <a:r>
              <a:rPr lang="fi-FI" dirty="0" smtClean="0"/>
              <a:t> </a:t>
            </a:r>
            <a:r>
              <a:rPr lang="fi-FI" dirty="0" err="1" smtClean="0"/>
              <a:t>window</a:t>
            </a:r>
            <a:r>
              <a:rPr lang="fi-FI" dirty="0" smtClean="0"/>
              <a:t>. If </a:t>
            </a:r>
            <a:r>
              <a:rPr lang="fi-FI" dirty="0" err="1" smtClean="0"/>
              <a:t>so</a:t>
            </a:r>
            <a:r>
              <a:rPr lang="fi-FI" dirty="0" smtClean="0"/>
              <a:t>,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ready</a:t>
            </a:r>
            <a:r>
              <a:rPr lang="fi-FI" dirty="0" smtClean="0"/>
              <a:t> to go </a:t>
            </a:r>
            <a:r>
              <a:rPr lang="fi-FI" dirty="0" err="1" smtClean="0"/>
              <a:t>with</a:t>
            </a:r>
            <a:r>
              <a:rPr lang="fi-FI" dirty="0" smtClean="0"/>
              <a:t> Python-</a:t>
            </a:r>
            <a:r>
              <a:rPr lang="fi-FI" dirty="0" err="1" smtClean="0"/>
              <a:t>Flask</a:t>
            </a:r>
            <a:r>
              <a:rPr lang="fi-FI" dirty="0" smtClean="0"/>
              <a:t>! </a:t>
            </a:r>
            <a:r>
              <a:rPr lang="fi-FI" dirty="0" err="1" smtClean="0"/>
              <a:t>Enjoy</a:t>
            </a:r>
            <a:r>
              <a:rPr lang="fi-FI" dirty="0" smtClean="0"/>
              <a:t>!</a:t>
            </a:r>
            <a:endParaRPr lang="fi-FI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18.1.2016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Installing</a:t>
            </a:r>
            <a:r>
              <a:rPr lang="fi-FI" dirty="0"/>
              <a:t> </a:t>
            </a:r>
            <a:r>
              <a:rPr lang="fi-FI" dirty="0" err="1"/>
              <a:t>Flask</a:t>
            </a:r>
            <a:r>
              <a:rPr lang="fi-FI" dirty="0"/>
              <a:t> </a:t>
            </a:r>
            <a:r>
              <a:rPr lang="fi-FI" dirty="0" err="1"/>
              <a:t>Modules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4071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Download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Python </a:t>
            </a:r>
            <a:r>
              <a:rPr lang="fi-FI" dirty="0" err="1" smtClean="0"/>
              <a:t>installation</a:t>
            </a:r>
            <a:r>
              <a:rPr lang="fi-FI" dirty="0" smtClean="0"/>
              <a:t> </a:t>
            </a:r>
            <a:r>
              <a:rPr lang="fi-FI" dirty="0" err="1" smtClean="0"/>
              <a:t>file</a:t>
            </a:r>
            <a:r>
              <a:rPr lang="fi-FI" dirty="0" smtClean="0"/>
              <a:t> (.</a:t>
            </a:r>
            <a:r>
              <a:rPr lang="fi-FI" dirty="0" err="1" smtClean="0"/>
              <a:t>msi</a:t>
            </a:r>
            <a:r>
              <a:rPr lang="fi-FI" dirty="0" smtClean="0"/>
              <a:t>)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this</a:t>
            </a:r>
            <a:r>
              <a:rPr lang="fi-FI" dirty="0"/>
              <a:t> </a:t>
            </a:r>
            <a:r>
              <a:rPr lang="fi-FI" dirty="0" smtClean="0">
                <a:hlinkClick r:id="rId2"/>
              </a:rPr>
              <a:t>Python3.4.3</a:t>
            </a:r>
            <a:endParaRPr lang="fi-FI" dirty="0" smtClean="0"/>
          </a:p>
          <a:p>
            <a:r>
              <a:rPr lang="fi-FI" dirty="0" smtClean="0"/>
              <a:t>At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moment</a:t>
            </a:r>
            <a:r>
              <a:rPr lang="fi-FI" dirty="0" smtClean="0"/>
              <a:t> of </a:t>
            </a:r>
            <a:r>
              <a:rPr lang="fi-FI" dirty="0" err="1" smtClean="0"/>
              <a:t>writing</a:t>
            </a:r>
            <a:r>
              <a:rPr lang="fi-FI" dirty="0" smtClean="0"/>
              <a:t>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document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latest</a:t>
            </a:r>
            <a:r>
              <a:rPr lang="fi-FI" dirty="0" smtClean="0"/>
              <a:t> version is 3.4.3</a:t>
            </a:r>
          </a:p>
          <a:p>
            <a:r>
              <a:rPr lang="fi-FI" dirty="0" err="1" smtClean="0"/>
              <a:t>After</a:t>
            </a:r>
            <a:r>
              <a:rPr lang="fi-FI" dirty="0" smtClean="0"/>
              <a:t> </a:t>
            </a:r>
            <a:r>
              <a:rPr lang="fi-FI" dirty="0" err="1" smtClean="0"/>
              <a:t>download</a:t>
            </a:r>
            <a:r>
              <a:rPr lang="fi-FI" dirty="0" smtClean="0"/>
              <a:t> just </a:t>
            </a:r>
            <a:r>
              <a:rPr lang="fi-FI" dirty="0" err="1" smtClean="0"/>
              <a:t>start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installation</a:t>
            </a:r>
            <a:r>
              <a:rPr lang="fi-FI" dirty="0" smtClean="0"/>
              <a:t> </a:t>
            </a:r>
            <a:r>
              <a:rPr lang="fi-FI" dirty="0" err="1" smtClean="0"/>
              <a:t>wizard</a:t>
            </a:r>
            <a:r>
              <a:rPr lang="fi-FI" dirty="0"/>
              <a:t> ” </a:t>
            </a:r>
            <a:r>
              <a:rPr lang="fi-FI" dirty="0" smtClean="0"/>
              <a:t>python-3.4.3.msi) (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downlaods</a:t>
            </a:r>
            <a:r>
              <a:rPr lang="fi-FI" dirty="0" smtClean="0"/>
              <a:t> </a:t>
            </a:r>
            <a:r>
              <a:rPr lang="fi-FI" dirty="0" err="1" smtClean="0"/>
              <a:t>folder</a:t>
            </a:r>
            <a:r>
              <a:rPr lang="fi-FI" dirty="0" smtClean="0"/>
              <a:t>) and </a:t>
            </a:r>
            <a:r>
              <a:rPr lang="fi-FI" dirty="0" err="1" smtClean="0"/>
              <a:t>follow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instructions</a:t>
            </a:r>
            <a:r>
              <a:rPr lang="fi-FI" dirty="0" smtClean="0"/>
              <a:t>.</a:t>
            </a:r>
          </a:p>
          <a:p>
            <a:r>
              <a:rPr lang="fi-FI" dirty="0" err="1" smtClean="0"/>
              <a:t>After</a:t>
            </a:r>
            <a:r>
              <a:rPr lang="fi-FI" dirty="0" smtClean="0"/>
              <a:t> </a:t>
            </a:r>
            <a:r>
              <a:rPr lang="fi-FI" dirty="0" err="1" smtClean="0"/>
              <a:t>installation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python is </a:t>
            </a:r>
            <a:r>
              <a:rPr lang="fi-FI" dirty="0" err="1" smtClean="0"/>
              <a:t>installed</a:t>
            </a:r>
            <a:r>
              <a:rPr lang="fi-FI" dirty="0" smtClean="0"/>
              <a:t> in C:\Python34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did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change</a:t>
            </a:r>
            <a:r>
              <a:rPr lang="fi-FI" dirty="0" smtClean="0"/>
              <a:t> </a:t>
            </a:r>
            <a:r>
              <a:rPr lang="fi-FI" dirty="0" err="1" smtClean="0"/>
              <a:t>anything</a:t>
            </a:r>
            <a:r>
              <a:rPr lang="fi-FI" dirty="0" smtClean="0"/>
              <a:t> </a:t>
            </a:r>
            <a:r>
              <a:rPr lang="fi-FI" dirty="0" err="1" smtClean="0"/>
              <a:t>during</a:t>
            </a:r>
            <a:r>
              <a:rPr lang="fi-FI" dirty="0" smtClean="0"/>
              <a:t> </a:t>
            </a:r>
            <a:r>
              <a:rPr lang="fi-FI" dirty="0" err="1" smtClean="0"/>
              <a:t>installation</a:t>
            </a:r>
            <a:r>
              <a:rPr lang="fi-FI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4908-B9A4-40F7-871E-9BC4195B2576}" type="datetime1">
              <a:rPr lang="fi-FI" smtClean="0"/>
              <a:t>18.1.2016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Installation</a:t>
            </a:r>
            <a:r>
              <a:rPr lang="fi-FI" dirty="0" smtClean="0"/>
              <a:t> </a:t>
            </a:r>
            <a:r>
              <a:rPr lang="fi-FI" dirty="0" err="1" smtClean="0"/>
              <a:t>Instructions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8124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 smtClean="0"/>
              <a:t>Next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need</a:t>
            </a:r>
            <a:r>
              <a:rPr lang="fi-FI" dirty="0" smtClean="0"/>
              <a:t> to </a:t>
            </a:r>
            <a:r>
              <a:rPr lang="fi-FI" dirty="0" err="1" smtClean="0"/>
              <a:t>add</a:t>
            </a:r>
            <a:r>
              <a:rPr lang="fi-FI" dirty="0" smtClean="0"/>
              <a:t> </a:t>
            </a:r>
            <a:r>
              <a:rPr lang="fi-FI" dirty="0" err="1" smtClean="0"/>
              <a:t>few</a:t>
            </a:r>
            <a:r>
              <a:rPr lang="fi-FI" dirty="0" smtClean="0"/>
              <a:t> </a:t>
            </a:r>
            <a:r>
              <a:rPr lang="fi-FI" dirty="0" err="1" smtClean="0"/>
              <a:t>paths</a:t>
            </a:r>
            <a:r>
              <a:rPr lang="fi-FI" dirty="0" smtClean="0"/>
              <a:t> in PATH </a:t>
            </a:r>
            <a:r>
              <a:rPr lang="fi-FI" dirty="0" err="1" smtClean="0"/>
              <a:t>variable</a:t>
            </a:r>
            <a:r>
              <a:rPr lang="fi-FI" dirty="0" smtClean="0"/>
              <a:t> in </a:t>
            </a:r>
            <a:r>
              <a:rPr lang="fi-FI" dirty="0" err="1" smtClean="0"/>
              <a:t>windows</a:t>
            </a:r>
            <a:r>
              <a:rPr lang="fi-FI" dirty="0" smtClean="0"/>
              <a:t> </a:t>
            </a:r>
            <a:r>
              <a:rPr lang="fi-FI" dirty="0" err="1" smtClean="0"/>
              <a:t>environment</a:t>
            </a:r>
            <a:r>
              <a:rPr lang="fi-FI" dirty="0" smtClean="0"/>
              <a:t>.</a:t>
            </a:r>
          </a:p>
          <a:p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paths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need</a:t>
            </a:r>
            <a:r>
              <a:rPr lang="fi-FI" dirty="0" smtClean="0"/>
              <a:t> to </a:t>
            </a:r>
            <a:r>
              <a:rPr lang="fi-FI" dirty="0" err="1" smtClean="0"/>
              <a:t>include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endParaRPr lang="fi-FI" dirty="0" smtClean="0"/>
          </a:p>
          <a:p>
            <a:pPr lvl="1"/>
            <a:r>
              <a:rPr lang="fi-FI" dirty="0" smtClean="0"/>
              <a:t>C:\Python34</a:t>
            </a:r>
          </a:p>
          <a:p>
            <a:pPr lvl="1"/>
            <a:r>
              <a:rPr lang="fi-FI" dirty="0" smtClean="0"/>
              <a:t>C:\Python34\Scripts</a:t>
            </a:r>
          </a:p>
          <a:p>
            <a:r>
              <a:rPr lang="fi-FI" dirty="0" smtClean="0"/>
              <a:t>To </a:t>
            </a:r>
            <a:r>
              <a:rPr lang="fi-FI" dirty="0" err="1" smtClean="0"/>
              <a:t>do</a:t>
            </a:r>
            <a:r>
              <a:rPr lang="fi-FI" dirty="0" smtClean="0"/>
              <a:t> </a:t>
            </a:r>
            <a:r>
              <a:rPr lang="fi-FI" dirty="0" err="1" smtClean="0"/>
              <a:t>this</a:t>
            </a:r>
            <a:r>
              <a:rPr lang="fi-FI" dirty="0" smtClean="0"/>
              <a:t> open </a:t>
            </a:r>
            <a:r>
              <a:rPr lang="fi-FI" dirty="0" err="1" smtClean="0"/>
              <a:t>start</a:t>
            </a:r>
            <a:r>
              <a:rPr lang="fi-FI" dirty="0" smtClean="0"/>
              <a:t> menu. Select Control </a:t>
            </a:r>
            <a:r>
              <a:rPr lang="fi-FI" dirty="0" err="1" smtClean="0"/>
              <a:t>Panel</a:t>
            </a:r>
            <a:r>
              <a:rPr lang="fi-FI" dirty="0" smtClean="0"/>
              <a:t> -&gt;System and Security-&gt;System-&gt;Advanced System </a:t>
            </a:r>
            <a:r>
              <a:rPr lang="fi-FI" dirty="0" err="1" smtClean="0"/>
              <a:t>Settings</a:t>
            </a:r>
            <a:endParaRPr lang="fi-FI" dirty="0"/>
          </a:p>
          <a:p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opened</a:t>
            </a:r>
            <a:r>
              <a:rPr lang="fi-FI" dirty="0" smtClean="0"/>
              <a:t> </a:t>
            </a:r>
            <a:r>
              <a:rPr lang="fi-FI" dirty="0" err="1" smtClean="0"/>
              <a:t>windows</a:t>
            </a:r>
            <a:r>
              <a:rPr lang="fi-FI" dirty="0" smtClean="0"/>
              <a:t> </a:t>
            </a:r>
            <a:r>
              <a:rPr lang="fi-FI" dirty="0" err="1" smtClean="0"/>
              <a:t>press</a:t>
            </a:r>
            <a:r>
              <a:rPr lang="fi-FI" dirty="0" smtClean="0"/>
              <a:t> ”Environment </a:t>
            </a:r>
            <a:r>
              <a:rPr lang="fi-FI" dirty="0" err="1" smtClean="0"/>
              <a:t>Variables</a:t>
            </a:r>
            <a:r>
              <a:rPr lang="fi-FI" dirty="0" smtClean="0"/>
              <a:t>” </a:t>
            </a:r>
            <a:r>
              <a:rPr lang="fi-FI" dirty="0" err="1" smtClean="0"/>
              <a:t>button</a:t>
            </a:r>
            <a:r>
              <a:rPr lang="fi-FI" dirty="0" smtClean="0"/>
              <a:t>. </a:t>
            </a:r>
          </a:p>
          <a:p>
            <a:r>
              <a:rPr lang="fi-FI" dirty="0" smtClean="0"/>
              <a:t>Select ”PATH” </a:t>
            </a:r>
            <a:r>
              <a:rPr lang="fi-FI" dirty="0" err="1" smtClean="0"/>
              <a:t>environment</a:t>
            </a:r>
            <a:r>
              <a:rPr lang="fi-FI" dirty="0" smtClean="0"/>
              <a:t> </a:t>
            </a:r>
            <a:r>
              <a:rPr lang="fi-FI" dirty="0" err="1" smtClean="0"/>
              <a:t>variable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upper</a:t>
            </a:r>
            <a:r>
              <a:rPr lang="fi-FI" dirty="0" smtClean="0"/>
              <a:t> </a:t>
            </a:r>
            <a:r>
              <a:rPr lang="fi-FI" dirty="0" err="1" smtClean="0"/>
              <a:t>window</a:t>
            </a:r>
            <a:r>
              <a:rPr lang="fi-FI" dirty="0" smtClean="0"/>
              <a:t> and </a:t>
            </a:r>
            <a:r>
              <a:rPr lang="fi-FI" dirty="0" err="1" smtClean="0"/>
              <a:t>press</a:t>
            </a:r>
            <a:r>
              <a:rPr lang="fi-FI" dirty="0" smtClean="0"/>
              <a:t> </a:t>
            </a:r>
            <a:r>
              <a:rPr lang="fi-FI" dirty="0" err="1" smtClean="0"/>
              <a:t>edit</a:t>
            </a:r>
            <a:r>
              <a:rPr lang="fi-FI" dirty="0" smtClean="0"/>
              <a:t>. Go </a:t>
            </a:r>
            <a:r>
              <a:rPr lang="fi-FI" dirty="0" err="1" smtClean="0"/>
              <a:t>end</a:t>
            </a:r>
            <a:r>
              <a:rPr lang="fi-FI" dirty="0" smtClean="0"/>
              <a:t> of </a:t>
            </a:r>
            <a:r>
              <a:rPr lang="fi-FI" dirty="0" err="1" smtClean="0"/>
              <a:t>the</a:t>
            </a:r>
            <a:r>
              <a:rPr lang="fi-FI" dirty="0" smtClean="0"/>
              <a:t> line and </a:t>
            </a:r>
            <a:r>
              <a:rPr lang="fi-FI" dirty="0" err="1" smtClean="0"/>
              <a:t>append</a:t>
            </a:r>
            <a:r>
              <a:rPr lang="fi-FI" dirty="0" smtClean="0"/>
              <a:t> </a:t>
            </a:r>
            <a:r>
              <a:rPr lang="fi-FI" dirty="0" err="1" smtClean="0"/>
              <a:t>previously</a:t>
            </a:r>
            <a:r>
              <a:rPr lang="fi-FI" dirty="0" smtClean="0"/>
              <a:t> </a:t>
            </a:r>
            <a:r>
              <a:rPr lang="fi-FI" dirty="0" err="1" smtClean="0"/>
              <a:t>mentioned</a:t>
            </a:r>
            <a:r>
              <a:rPr lang="fi-FI" dirty="0" smtClean="0"/>
              <a:t> </a:t>
            </a:r>
            <a:r>
              <a:rPr lang="fi-FI" dirty="0" err="1" smtClean="0"/>
              <a:t>paths</a:t>
            </a:r>
            <a:r>
              <a:rPr lang="fi-FI" dirty="0" smtClean="0"/>
              <a:t> </a:t>
            </a:r>
            <a:r>
              <a:rPr lang="fi-FI" dirty="0" err="1" smtClean="0"/>
              <a:t>there</a:t>
            </a:r>
            <a:r>
              <a:rPr lang="fi-FI" dirty="0" smtClean="0"/>
              <a:t> </a:t>
            </a:r>
            <a:r>
              <a:rPr lang="fi-FI" dirty="0" err="1" smtClean="0"/>
              <a:t>separeated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”;”.</a:t>
            </a:r>
            <a:endParaRPr lang="fi-FI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18.1.2016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Installation</a:t>
            </a:r>
            <a:r>
              <a:rPr lang="fi-FI" dirty="0"/>
              <a:t> </a:t>
            </a:r>
            <a:r>
              <a:rPr lang="fi-FI" dirty="0" err="1"/>
              <a:t>Instructions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7198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i-FI" dirty="0" smtClean="0"/>
              <a:t>Open </a:t>
            </a:r>
            <a:r>
              <a:rPr lang="fi-FI" dirty="0" err="1" smtClean="0"/>
              <a:t>command</a:t>
            </a:r>
            <a:r>
              <a:rPr lang="fi-FI" dirty="0" smtClean="0"/>
              <a:t> </a:t>
            </a:r>
            <a:r>
              <a:rPr lang="fi-FI" dirty="0" err="1" smtClean="0"/>
              <a:t>prompt</a:t>
            </a:r>
            <a:r>
              <a:rPr lang="fi-FI" dirty="0" smtClean="0"/>
              <a:t> and </a:t>
            </a:r>
            <a:r>
              <a:rPr lang="fi-FI" dirty="0" err="1" smtClean="0"/>
              <a:t>try</a:t>
            </a:r>
            <a:r>
              <a:rPr lang="fi-FI" dirty="0" smtClean="0"/>
              <a:t> </a:t>
            </a:r>
            <a:r>
              <a:rPr lang="fi-FI" dirty="0" err="1" smtClean="0"/>
              <a:t>following</a:t>
            </a:r>
            <a:r>
              <a:rPr lang="fi-FI" dirty="0" smtClean="0"/>
              <a:t> </a:t>
            </a:r>
            <a:r>
              <a:rPr lang="fi-FI" dirty="0" err="1" smtClean="0"/>
              <a:t>commands</a:t>
            </a:r>
            <a:r>
              <a:rPr lang="fi-FI" dirty="0" smtClean="0"/>
              <a:t>:</a:t>
            </a:r>
          </a:p>
          <a:p>
            <a:pPr lvl="1"/>
            <a:r>
              <a:rPr lang="fi-FI" dirty="0"/>
              <a:t>p</a:t>
            </a:r>
            <a:r>
              <a:rPr lang="fi-FI" dirty="0" smtClean="0"/>
              <a:t>ython –version</a:t>
            </a:r>
          </a:p>
          <a:p>
            <a:pPr lvl="1"/>
            <a:r>
              <a:rPr lang="fi-FI" dirty="0" err="1"/>
              <a:t>p</a:t>
            </a:r>
            <a:r>
              <a:rPr lang="fi-FI" dirty="0" err="1" smtClean="0"/>
              <a:t>ip</a:t>
            </a:r>
            <a:r>
              <a:rPr lang="fi-FI" dirty="0" smtClean="0"/>
              <a:t> –version</a:t>
            </a:r>
          </a:p>
          <a:p>
            <a:r>
              <a:rPr lang="fi-FI" dirty="0" smtClean="0"/>
              <a:t>If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get</a:t>
            </a:r>
            <a:r>
              <a:rPr lang="fi-FI" dirty="0" smtClean="0"/>
              <a:t> version </a:t>
            </a:r>
            <a:r>
              <a:rPr lang="fi-FI" dirty="0" err="1" smtClean="0"/>
              <a:t>number</a:t>
            </a:r>
            <a:r>
              <a:rPr lang="fi-FI" dirty="0" smtClean="0"/>
              <a:t> </a:t>
            </a:r>
            <a:r>
              <a:rPr lang="fi-FI" dirty="0" err="1" smtClean="0"/>
              <a:t>after</a:t>
            </a:r>
            <a:r>
              <a:rPr lang="fi-FI" dirty="0" smtClean="0"/>
              <a:t> </a:t>
            </a:r>
            <a:r>
              <a:rPr lang="fi-FI" dirty="0" err="1" smtClean="0"/>
              <a:t>both</a:t>
            </a:r>
            <a:r>
              <a:rPr lang="fi-FI" dirty="0" smtClean="0"/>
              <a:t> </a:t>
            </a:r>
            <a:r>
              <a:rPr lang="fi-FI" dirty="0" err="1" smtClean="0"/>
              <a:t>command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Python </a:t>
            </a:r>
            <a:r>
              <a:rPr lang="fi-FI" dirty="0" err="1" smtClean="0"/>
              <a:t>environment</a:t>
            </a:r>
            <a:r>
              <a:rPr lang="fi-FI" dirty="0" smtClean="0"/>
              <a:t> is </a:t>
            </a:r>
            <a:r>
              <a:rPr lang="fi-FI" dirty="0" err="1" smtClean="0"/>
              <a:t>installed</a:t>
            </a:r>
            <a:r>
              <a:rPr lang="fi-FI" dirty="0" smtClean="0"/>
              <a:t> </a:t>
            </a:r>
            <a:r>
              <a:rPr lang="fi-FI" dirty="0" err="1" smtClean="0"/>
              <a:t>correctly</a:t>
            </a:r>
            <a:r>
              <a:rPr lang="fi-FI" dirty="0" smtClean="0"/>
              <a:t> in to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system</a:t>
            </a:r>
            <a:r>
              <a:rPr lang="fi-FI" dirty="0" smtClean="0"/>
              <a:t>.</a:t>
            </a:r>
          </a:p>
          <a:p>
            <a:r>
              <a:rPr lang="fi-FI" dirty="0" smtClean="0"/>
              <a:t>Next </a:t>
            </a:r>
            <a:r>
              <a:rPr lang="fi-FI" dirty="0" err="1" smtClean="0"/>
              <a:t>create</a:t>
            </a:r>
            <a:r>
              <a:rPr lang="fi-FI" dirty="0" smtClean="0"/>
              <a:t> a </a:t>
            </a:r>
            <a:r>
              <a:rPr lang="fi-FI" dirty="0" err="1" smtClean="0"/>
              <a:t>virtual</a:t>
            </a:r>
            <a:r>
              <a:rPr lang="fi-FI" dirty="0" smtClean="0"/>
              <a:t> </a:t>
            </a:r>
            <a:r>
              <a:rPr lang="fi-FI" dirty="0" err="1" smtClean="0"/>
              <a:t>environment</a:t>
            </a:r>
            <a:r>
              <a:rPr lang="fi-FI" dirty="0" smtClean="0"/>
              <a:t> for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projects</a:t>
            </a:r>
            <a:r>
              <a:rPr lang="fi-FI" dirty="0" smtClean="0"/>
              <a:t> (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means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modules</a:t>
            </a:r>
            <a:r>
              <a:rPr lang="fi-FI" dirty="0" smtClean="0"/>
              <a:t> etc.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installed</a:t>
            </a:r>
            <a:r>
              <a:rPr lang="fi-FI" dirty="0" smtClean="0"/>
              <a:t> </a:t>
            </a:r>
            <a:r>
              <a:rPr lang="fi-FI" dirty="0" err="1" smtClean="0"/>
              <a:t>system</a:t>
            </a:r>
            <a:r>
              <a:rPr lang="fi-FI" dirty="0" smtClean="0"/>
              <a:t> </a:t>
            </a:r>
            <a:r>
              <a:rPr lang="fi-FI" dirty="0" err="1" smtClean="0"/>
              <a:t>wide</a:t>
            </a:r>
            <a:r>
              <a:rPr lang="fi-FI" dirty="0" smtClean="0"/>
              <a:t> and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get</a:t>
            </a:r>
            <a:r>
              <a:rPr lang="fi-FI" dirty="0" smtClean="0"/>
              <a:t> </a:t>
            </a:r>
            <a:r>
              <a:rPr lang="fi-FI" dirty="0" err="1" smtClean="0"/>
              <a:t>yuor</a:t>
            </a:r>
            <a:r>
              <a:rPr lang="fi-FI" dirty="0" smtClean="0"/>
              <a:t> </a:t>
            </a:r>
            <a:r>
              <a:rPr lang="fi-FI" dirty="0" err="1" smtClean="0"/>
              <a:t>own</a:t>
            </a:r>
            <a:r>
              <a:rPr lang="fi-FI" dirty="0" smtClean="0"/>
              <a:t> </a:t>
            </a:r>
            <a:r>
              <a:rPr lang="fi-FI" dirty="0" err="1" smtClean="0"/>
              <a:t>sandbox</a:t>
            </a:r>
            <a:r>
              <a:rPr lang="fi-FI" dirty="0" smtClean="0"/>
              <a:t> for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project</a:t>
            </a:r>
            <a:r>
              <a:rPr lang="fi-FI" dirty="0" smtClean="0"/>
              <a:t>)</a:t>
            </a:r>
          </a:p>
          <a:p>
            <a:r>
              <a:rPr lang="fi-FI" dirty="0" smtClean="0"/>
              <a:t>To </a:t>
            </a:r>
            <a:r>
              <a:rPr lang="fi-FI" dirty="0" err="1" smtClean="0"/>
              <a:t>create</a:t>
            </a:r>
            <a:r>
              <a:rPr lang="fi-FI" dirty="0" smtClean="0"/>
              <a:t> </a:t>
            </a:r>
            <a:r>
              <a:rPr lang="fi-FI" dirty="0" err="1" smtClean="0"/>
              <a:t>virtual</a:t>
            </a:r>
            <a:r>
              <a:rPr lang="fi-FI" dirty="0" smtClean="0"/>
              <a:t> </a:t>
            </a:r>
            <a:r>
              <a:rPr lang="fi-FI" dirty="0" err="1" smtClean="0"/>
              <a:t>environment</a:t>
            </a:r>
            <a:r>
              <a:rPr lang="fi-FI" dirty="0" smtClean="0"/>
              <a:t> </a:t>
            </a:r>
            <a:r>
              <a:rPr lang="fi-FI" dirty="0" err="1" smtClean="0"/>
              <a:t>create</a:t>
            </a:r>
            <a:r>
              <a:rPr lang="fi-FI" dirty="0" smtClean="0"/>
              <a:t> a </a:t>
            </a:r>
            <a:r>
              <a:rPr lang="fi-FI" dirty="0" err="1" smtClean="0"/>
              <a:t>working</a:t>
            </a:r>
            <a:r>
              <a:rPr lang="fi-FI" dirty="0" smtClean="0"/>
              <a:t> </a:t>
            </a:r>
            <a:r>
              <a:rPr lang="fi-FI" dirty="0" err="1" smtClean="0"/>
              <a:t>directory</a:t>
            </a:r>
            <a:r>
              <a:rPr lang="fi-FI" dirty="0" smtClean="0"/>
              <a:t> </a:t>
            </a:r>
            <a:r>
              <a:rPr lang="fi-FI" dirty="0" err="1" smtClean="0"/>
              <a:t>fot</a:t>
            </a:r>
            <a:r>
              <a:rPr lang="fi-FI" dirty="0" smtClean="0"/>
              <a:t>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project</a:t>
            </a:r>
            <a:r>
              <a:rPr lang="fi-FI" dirty="0" smtClean="0"/>
              <a:t> i.e. </a:t>
            </a:r>
            <a:r>
              <a:rPr lang="fi-FI" b="1" dirty="0" smtClean="0"/>
              <a:t>C:\Python_codes\my_first_project</a:t>
            </a:r>
            <a:r>
              <a:rPr lang="fi-FI" dirty="0" smtClean="0"/>
              <a:t>.</a:t>
            </a:r>
          </a:p>
          <a:p>
            <a:r>
              <a:rPr lang="fi-FI" dirty="0" smtClean="0"/>
              <a:t>Open CMD in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working</a:t>
            </a:r>
            <a:r>
              <a:rPr lang="fi-FI" dirty="0" smtClean="0"/>
              <a:t> </a:t>
            </a:r>
            <a:r>
              <a:rPr lang="fi-FI" dirty="0" err="1" smtClean="0"/>
              <a:t>directory</a:t>
            </a:r>
            <a:r>
              <a:rPr lang="fi-FI" dirty="0" smtClean="0"/>
              <a:t>. </a:t>
            </a:r>
            <a:r>
              <a:rPr lang="fi-FI" dirty="0" err="1" smtClean="0"/>
              <a:t>Execute</a:t>
            </a:r>
            <a:r>
              <a:rPr lang="fi-FI" dirty="0" smtClean="0"/>
              <a:t> </a:t>
            </a:r>
            <a:r>
              <a:rPr lang="fi-FI" dirty="0" err="1" smtClean="0"/>
              <a:t>next</a:t>
            </a:r>
            <a:r>
              <a:rPr lang="fi-FI" dirty="0" smtClean="0"/>
              <a:t> </a:t>
            </a:r>
            <a:r>
              <a:rPr lang="fi-FI" dirty="0" err="1" smtClean="0"/>
              <a:t>command</a:t>
            </a:r>
            <a:r>
              <a:rPr lang="fi-FI" dirty="0" smtClean="0"/>
              <a:t>:</a:t>
            </a:r>
          </a:p>
          <a:p>
            <a:pPr lvl="1"/>
            <a:r>
              <a:rPr lang="fi-FI" b="1" dirty="0"/>
              <a:t>p</a:t>
            </a:r>
            <a:r>
              <a:rPr lang="fi-FI" b="1" dirty="0" smtClean="0"/>
              <a:t>ython –m </a:t>
            </a:r>
            <a:r>
              <a:rPr lang="fi-FI" b="1" dirty="0" err="1" smtClean="0"/>
              <a:t>venv</a:t>
            </a:r>
            <a:r>
              <a:rPr lang="fi-FI" b="1" dirty="0" smtClean="0"/>
              <a:t> </a:t>
            </a:r>
            <a:r>
              <a:rPr lang="fi-FI" b="1" dirty="0" err="1" smtClean="0"/>
              <a:t>flask</a:t>
            </a:r>
            <a:endParaRPr lang="fi-FI" b="1" dirty="0" smtClean="0"/>
          </a:p>
          <a:p>
            <a:r>
              <a:rPr lang="en-US" dirty="0" smtClean="0"/>
              <a:t>Above </a:t>
            </a:r>
            <a:r>
              <a:rPr lang="en-US" dirty="0"/>
              <a:t>command creates a private version of your Python interpreter inside a folder named flask</a:t>
            </a:r>
            <a:endParaRPr lang="fi-FI" dirty="0" smtClean="0"/>
          </a:p>
          <a:p>
            <a:pPr lvl="1"/>
            <a:endParaRPr lang="fi-FI" dirty="0" smtClean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18.1.2016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Installation</a:t>
            </a:r>
            <a:r>
              <a:rPr lang="fi-FI" dirty="0"/>
              <a:t> </a:t>
            </a:r>
            <a:r>
              <a:rPr lang="fi-FI" dirty="0" err="1"/>
              <a:t>Instructions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9463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thing to do is to activate the created virtual environment.</a:t>
            </a:r>
          </a:p>
          <a:p>
            <a:r>
              <a:rPr lang="en-US" dirty="0" smtClean="0"/>
              <a:t>From CMD execute next command:</a:t>
            </a:r>
          </a:p>
          <a:p>
            <a:pPr marL="301943" lvl="1" indent="0">
              <a:buNone/>
            </a:pPr>
            <a:r>
              <a:rPr lang="en-US" b="1" dirty="0" smtClean="0"/>
              <a:t>flask\Scripts\activate</a:t>
            </a:r>
            <a:endParaRPr lang="en-US" b="1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18.1.2016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Activate </a:t>
            </a:r>
            <a:r>
              <a:rPr lang="en-US" dirty="0" err="1" smtClean="0"/>
              <a:t>Vitrualenv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3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i-FI" dirty="0" smtClean="0"/>
              <a:t>Next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need</a:t>
            </a:r>
            <a:r>
              <a:rPr lang="fi-FI" dirty="0" smtClean="0"/>
              <a:t> to </a:t>
            </a:r>
            <a:r>
              <a:rPr lang="fi-FI" dirty="0" err="1" smtClean="0"/>
              <a:t>install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needed</a:t>
            </a:r>
            <a:r>
              <a:rPr lang="fi-FI" dirty="0" smtClean="0"/>
              <a:t> </a:t>
            </a:r>
            <a:r>
              <a:rPr lang="fi-FI" dirty="0" err="1" smtClean="0"/>
              <a:t>Flask</a:t>
            </a:r>
            <a:r>
              <a:rPr lang="fi-FI" dirty="0" smtClean="0"/>
              <a:t> </a:t>
            </a:r>
            <a:r>
              <a:rPr lang="fi-FI" dirty="0" err="1" smtClean="0"/>
              <a:t>modules</a:t>
            </a:r>
            <a:r>
              <a:rPr lang="fi-FI" dirty="0" smtClean="0"/>
              <a:t>. In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training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need</a:t>
            </a:r>
            <a:r>
              <a:rPr lang="fi-FI" dirty="0"/>
              <a:t> </a:t>
            </a:r>
            <a:r>
              <a:rPr lang="fi-FI" dirty="0" err="1" smtClean="0"/>
              <a:t>several</a:t>
            </a:r>
            <a:r>
              <a:rPr lang="fi-FI" dirty="0" smtClean="0"/>
              <a:t> </a:t>
            </a:r>
            <a:r>
              <a:rPr lang="fi-FI" dirty="0" err="1" smtClean="0"/>
              <a:t>modules</a:t>
            </a:r>
            <a:r>
              <a:rPr lang="fi-FI" dirty="0" smtClean="0"/>
              <a:t> to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installed</a:t>
            </a:r>
            <a:r>
              <a:rPr lang="fi-FI" dirty="0" smtClean="0"/>
              <a:t>. To </a:t>
            </a:r>
            <a:r>
              <a:rPr lang="fi-FI" dirty="0" err="1" smtClean="0"/>
              <a:t>do</a:t>
            </a:r>
            <a:r>
              <a:rPr lang="fi-FI" dirty="0" smtClean="0"/>
              <a:t> </a:t>
            </a:r>
            <a:r>
              <a:rPr lang="fi-FI" dirty="0" err="1" smtClean="0"/>
              <a:t>this</a:t>
            </a:r>
            <a:r>
              <a:rPr lang="fi-FI" dirty="0"/>
              <a:t> </a:t>
            </a:r>
            <a:r>
              <a:rPr lang="fi-FI" dirty="0" smtClean="0"/>
              <a:t>open </a:t>
            </a:r>
            <a:r>
              <a:rPr lang="fi-FI" dirty="0" err="1" smtClean="0"/>
              <a:t>command</a:t>
            </a:r>
            <a:r>
              <a:rPr lang="fi-FI" dirty="0" smtClean="0"/>
              <a:t> </a:t>
            </a:r>
            <a:r>
              <a:rPr lang="fi-FI" dirty="0" err="1" smtClean="0"/>
              <a:t>prompt</a:t>
            </a:r>
            <a:r>
              <a:rPr lang="fi-FI" dirty="0" smtClean="0"/>
              <a:t> in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working</a:t>
            </a:r>
            <a:r>
              <a:rPr lang="fi-FI" dirty="0" smtClean="0"/>
              <a:t> </a:t>
            </a:r>
            <a:r>
              <a:rPr lang="fi-FI" dirty="0" err="1" smtClean="0"/>
              <a:t>directory</a:t>
            </a:r>
            <a:r>
              <a:rPr lang="fi-FI" dirty="0" smtClean="0"/>
              <a:t> Scripts </a:t>
            </a:r>
            <a:r>
              <a:rPr lang="fi-FI" dirty="0" err="1" smtClean="0"/>
              <a:t>folder</a:t>
            </a:r>
            <a:r>
              <a:rPr lang="fi-FI" dirty="0" smtClean="0"/>
              <a:t> i.e. </a:t>
            </a:r>
            <a:r>
              <a:rPr lang="fi-FI" b="1" dirty="0" smtClean="0"/>
              <a:t>C:\Python_codes\my_firts_project\flask\Scripts</a:t>
            </a:r>
          </a:p>
          <a:p>
            <a:r>
              <a:rPr lang="fi-FI" dirty="0" err="1" smtClean="0"/>
              <a:t>Execute</a:t>
            </a:r>
            <a:r>
              <a:rPr lang="fi-FI" dirty="0" smtClean="0"/>
              <a:t> </a:t>
            </a:r>
            <a:r>
              <a:rPr lang="fi-FI" dirty="0" err="1" smtClean="0"/>
              <a:t>next</a:t>
            </a:r>
            <a:r>
              <a:rPr lang="fi-FI" dirty="0" smtClean="0"/>
              <a:t> </a:t>
            </a:r>
            <a:r>
              <a:rPr lang="fi-FI" dirty="0" err="1" smtClean="0"/>
              <a:t>commands</a:t>
            </a:r>
            <a:r>
              <a:rPr lang="fi-FI" dirty="0" smtClean="0"/>
              <a:t>  in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folder</a:t>
            </a:r>
            <a:r>
              <a:rPr lang="fi-FI" dirty="0" smtClean="0"/>
              <a:t>:</a:t>
            </a:r>
          </a:p>
          <a:p>
            <a:pPr lvl="1"/>
            <a:r>
              <a:rPr lang="fi-FI" dirty="0" err="1"/>
              <a:t>pip</a:t>
            </a:r>
            <a:r>
              <a:rPr lang="fi-FI" dirty="0"/>
              <a:t> </a:t>
            </a:r>
            <a:r>
              <a:rPr lang="fi-FI" dirty="0" err="1"/>
              <a:t>install</a:t>
            </a:r>
            <a:r>
              <a:rPr lang="fi-FI" dirty="0"/>
              <a:t> </a:t>
            </a:r>
            <a:r>
              <a:rPr lang="fi-FI" dirty="0" err="1" smtClean="0"/>
              <a:t>flask</a:t>
            </a:r>
            <a:endParaRPr lang="fi-FI" dirty="0" smtClean="0"/>
          </a:p>
          <a:p>
            <a:pPr lvl="1"/>
            <a:r>
              <a:rPr lang="fi-FI" dirty="0" err="1" smtClean="0"/>
              <a:t>pip</a:t>
            </a:r>
            <a:r>
              <a:rPr lang="fi-FI" dirty="0" smtClean="0"/>
              <a:t> </a:t>
            </a:r>
            <a:r>
              <a:rPr lang="fi-FI" dirty="0" err="1" smtClean="0"/>
              <a:t>install</a:t>
            </a:r>
            <a:r>
              <a:rPr lang="fi-FI" dirty="0" smtClean="0"/>
              <a:t> </a:t>
            </a:r>
            <a:r>
              <a:rPr lang="fi-FI" dirty="0" err="1" smtClean="0"/>
              <a:t>flask-login</a:t>
            </a:r>
            <a:endParaRPr lang="fi-FI" dirty="0" smtClean="0"/>
          </a:p>
          <a:p>
            <a:pPr lvl="1"/>
            <a:r>
              <a:rPr lang="fi-FI" dirty="0" err="1"/>
              <a:t>pip</a:t>
            </a:r>
            <a:r>
              <a:rPr lang="fi-FI" dirty="0"/>
              <a:t> </a:t>
            </a:r>
            <a:r>
              <a:rPr lang="fi-FI" dirty="0" err="1"/>
              <a:t>install</a:t>
            </a:r>
            <a:r>
              <a:rPr lang="fi-FI" dirty="0"/>
              <a:t> </a:t>
            </a:r>
            <a:r>
              <a:rPr lang="fi-FI" dirty="0" err="1" smtClean="0"/>
              <a:t>flask-openid</a:t>
            </a:r>
            <a:endParaRPr lang="fi-FI" dirty="0" smtClean="0"/>
          </a:p>
          <a:p>
            <a:pPr lvl="1"/>
            <a:r>
              <a:rPr lang="fi-FI" dirty="0" err="1"/>
              <a:t>pip</a:t>
            </a:r>
            <a:r>
              <a:rPr lang="fi-FI" dirty="0"/>
              <a:t> </a:t>
            </a:r>
            <a:r>
              <a:rPr lang="fi-FI" dirty="0" err="1"/>
              <a:t>install</a:t>
            </a:r>
            <a:r>
              <a:rPr lang="fi-FI" dirty="0"/>
              <a:t> </a:t>
            </a:r>
            <a:r>
              <a:rPr lang="fi-FI" dirty="0" err="1" smtClean="0"/>
              <a:t>flask-mail</a:t>
            </a:r>
            <a:endParaRPr lang="fi-FI" dirty="0" smtClean="0"/>
          </a:p>
          <a:p>
            <a:pPr lvl="1"/>
            <a:r>
              <a:rPr lang="fi-FI" dirty="0" err="1"/>
              <a:t>pip</a:t>
            </a:r>
            <a:r>
              <a:rPr lang="fi-FI" dirty="0"/>
              <a:t> </a:t>
            </a:r>
            <a:r>
              <a:rPr lang="fi-FI" dirty="0" err="1"/>
              <a:t>install</a:t>
            </a:r>
            <a:r>
              <a:rPr lang="fi-FI" dirty="0"/>
              <a:t> </a:t>
            </a:r>
            <a:r>
              <a:rPr lang="fi-FI" dirty="0" err="1" smtClean="0"/>
              <a:t>flask-sqlalchemy</a:t>
            </a:r>
            <a:endParaRPr lang="fi-FI" dirty="0" smtClean="0"/>
          </a:p>
          <a:p>
            <a:pPr lvl="1"/>
            <a:r>
              <a:rPr lang="fi-FI" dirty="0" err="1"/>
              <a:t>pip</a:t>
            </a:r>
            <a:r>
              <a:rPr lang="fi-FI" dirty="0"/>
              <a:t> </a:t>
            </a:r>
            <a:r>
              <a:rPr lang="fi-FI" dirty="0" err="1"/>
              <a:t>install</a:t>
            </a:r>
            <a:r>
              <a:rPr lang="fi-FI" dirty="0"/>
              <a:t> </a:t>
            </a:r>
            <a:r>
              <a:rPr lang="fi-FI" dirty="0" err="1" smtClean="0"/>
              <a:t>sqlalchemy-migrate</a:t>
            </a:r>
            <a:endParaRPr lang="fi-FI" dirty="0" smtClean="0"/>
          </a:p>
          <a:p>
            <a:pPr lvl="1"/>
            <a:r>
              <a:rPr lang="fi-FI" dirty="0" err="1"/>
              <a:t>pip</a:t>
            </a:r>
            <a:r>
              <a:rPr lang="fi-FI" dirty="0"/>
              <a:t> </a:t>
            </a:r>
            <a:r>
              <a:rPr lang="fi-FI" dirty="0" err="1"/>
              <a:t>install</a:t>
            </a:r>
            <a:r>
              <a:rPr lang="fi-FI" dirty="0"/>
              <a:t> </a:t>
            </a:r>
            <a:r>
              <a:rPr lang="fi-FI" dirty="0" err="1" smtClean="0"/>
              <a:t>flask-whooshalchemy</a:t>
            </a:r>
            <a:endParaRPr lang="fi-FI" dirty="0" smtClean="0"/>
          </a:p>
          <a:p>
            <a:pPr lvl="1"/>
            <a:r>
              <a:rPr lang="fi-FI" dirty="0" err="1"/>
              <a:t>pip</a:t>
            </a:r>
            <a:r>
              <a:rPr lang="fi-FI" dirty="0"/>
              <a:t> </a:t>
            </a:r>
            <a:r>
              <a:rPr lang="fi-FI" dirty="0" err="1"/>
              <a:t>install</a:t>
            </a:r>
            <a:r>
              <a:rPr lang="fi-FI" dirty="0"/>
              <a:t> </a:t>
            </a:r>
            <a:r>
              <a:rPr lang="fi-FI" dirty="0" err="1" smtClean="0"/>
              <a:t>flask-wtf</a:t>
            </a:r>
            <a:endParaRPr lang="fi-FI" dirty="0" smtClean="0"/>
          </a:p>
          <a:p>
            <a:pPr lvl="1"/>
            <a:r>
              <a:rPr lang="fi-FI" dirty="0" err="1"/>
              <a:t>pip</a:t>
            </a:r>
            <a:r>
              <a:rPr lang="fi-FI" dirty="0"/>
              <a:t> </a:t>
            </a:r>
            <a:r>
              <a:rPr lang="fi-FI" dirty="0" err="1"/>
              <a:t>install</a:t>
            </a:r>
            <a:r>
              <a:rPr lang="fi-FI" dirty="0"/>
              <a:t> </a:t>
            </a:r>
            <a:r>
              <a:rPr lang="fi-FI" dirty="0" err="1" smtClean="0"/>
              <a:t>flask-babel</a:t>
            </a:r>
            <a:endParaRPr lang="fi-FI" dirty="0" smtClean="0"/>
          </a:p>
          <a:p>
            <a:pPr lvl="1"/>
            <a:r>
              <a:rPr lang="fi-FI" dirty="0" err="1"/>
              <a:t>pip</a:t>
            </a:r>
            <a:r>
              <a:rPr lang="fi-FI" dirty="0"/>
              <a:t> </a:t>
            </a:r>
            <a:r>
              <a:rPr lang="fi-FI" dirty="0" err="1"/>
              <a:t>install</a:t>
            </a:r>
            <a:r>
              <a:rPr lang="fi-FI" dirty="0"/>
              <a:t> </a:t>
            </a:r>
            <a:r>
              <a:rPr lang="fi-FI" dirty="0" err="1" smtClean="0"/>
              <a:t>guess_language</a:t>
            </a:r>
            <a:endParaRPr lang="fi-FI" dirty="0" smtClean="0"/>
          </a:p>
          <a:p>
            <a:pPr lvl="1"/>
            <a:r>
              <a:rPr lang="fi-FI" dirty="0" err="1"/>
              <a:t>pip</a:t>
            </a:r>
            <a:r>
              <a:rPr lang="fi-FI" dirty="0"/>
              <a:t> </a:t>
            </a:r>
            <a:r>
              <a:rPr lang="fi-FI" dirty="0" err="1"/>
              <a:t>install</a:t>
            </a:r>
            <a:r>
              <a:rPr lang="fi-FI" dirty="0"/>
              <a:t> </a:t>
            </a:r>
            <a:r>
              <a:rPr lang="fi-FI" dirty="0" err="1" smtClean="0"/>
              <a:t>flipflop</a:t>
            </a:r>
            <a:endParaRPr lang="fi-FI" dirty="0" smtClean="0"/>
          </a:p>
          <a:p>
            <a:pPr lvl="1"/>
            <a:r>
              <a:rPr lang="fi-FI" dirty="0" err="1"/>
              <a:t>pip</a:t>
            </a:r>
            <a:r>
              <a:rPr lang="fi-FI" dirty="0"/>
              <a:t> </a:t>
            </a:r>
            <a:r>
              <a:rPr lang="fi-FI" dirty="0" err="1"/>
              <a:t>install</a:t>
            </a:r>
            <a:r>
              <a:rPr lang="fi-FI" dirty="0"/>
              <a:t> </a:t>
            </a:r>
            <a:r>
              <a:rPr lang="fi-FI" dirty="0" err="1"/>
              <a:t>coverage</a:t>
            </a:r>
            <a:endParaRPr lang="fi-FI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AACF-7F55-4BE1-AAB5-D77D0F35AFA3}" type="datetime1">
              <a:rPr lang="fi-FI" smtClean="0"/>
              <a:t>18.1.2016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Installing</a:t>
            </a:r>
            <a:r>
              <a:rPr lang="fi-FI" dirty="0" smtClean="0"/>
              <a:t> </a:t>
            </a:r>
            <a:r>
              <a:rPr lang="fi-FI" dirty="0" err="1" smtClean="0"/>
              <a:t>Flask</a:t>
            </a:r>
            <a:r>
              <a:rPr lang="fi-FI" dirty="0" smtClean="0"/>
              <a:t> </a:t>
            </a:r>
            <a:r>
              <a:rPr lang="fi-FI" dirty="0" err="1" smtClean="0"/>
              <a:t>Modules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1308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Go to </a:t>
            </a:r>
            <a:r>
              <a:rPr lang="fi-FI" dirty="0" err="1" smtClean="0"/>
              <a:t>root</a:t>
            </a:r>
            <a:r>
              <a:rPr lang="fi-FI" dirty="0" smtClean="0"/>
              <a:t> of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working</a:t>
            </a:r>
            <a:r>
              <a:rPr lang="fi-FI" dirty="0" smtClean="0"/>
              <a:t> </a:t>
            </a:r>
            <a:r>
              <a:rPr lang="fi-FI" dirty="0" err="1" smtClean="0"/>
              <a:t>directory</a:t>
            </a:r>
            <a:r>
              <a:rPr lang="fi-FI" dirty="0" smtClean="0"/>
              <a:t> i.e. in </a:t>
            </a:r>
            <a:r>
              <a:rPr lang="fi-FI" dirty="0" err="1" smtClean="0"/>
              <a:t>our</a:t>
            </a:r>
            <a:r>
              <a:rPr lang="fi-FI" dirty="0" smtClean="0"/>
              <a:t> </a:t>
            </a:r>
            <a:r>
              <a:rPr lang="fi-FI" dirty="0" err="1" smtClean="0"/>
              <a:t>example</a:t>
            </a:r>
            <a:r>
              <a:rPr lang="fi-FI" dirty="0" smtClean="0"/>
              <a:t> C:\Python_codes\my_first_project.</a:t>
            </a:r>
          </a:p>
          <a:p>
            <a:r>
              <a:rPr lang="fi-FI" dirty="0" smtClean="0"/>
              <a:t>Inside a </a:t>
            </a:r>
            <a:r>
              <a:rPr lang="fi-FI" dirty="0" err="1" smtClean="0"/>
              <a:t>root</a:t>
            </a:r>
            <a:r>
              <a:rPr lang="fi-FI" dirty="0" smtClean="0"/>
              <a:t> </a:t>
            </a:r>
            <a:r>
              <a:rPr lang="fi-FI" dirty="0" err="1" smtClean="0"/>
              <a:t>directory</a:t>
            </a:r>
            <a:r>
              <a:rPr lang="fi-FI" dirty="0" smtClean="0"/>
              <a:t> </a:t>
            </a:r>
            <a:r>
              <a:rPr lang="fi-FI" dirty="0" err="1" smtClean="0"/>
              <a:t>create</a:t>
            </a:r>
            <a:r>
              <a:rPr lang="fi-FI" dirty="0" smtClean="0"/>
              <a:t> </a:t>
            </a:r>
            <a:r>
              <a:rPr lang="fi-FI" dirty="0" err="1" smtClean="0"/>
              <a:t>next</a:t>
            </a:r>
            <a:r>
              <a:rPr lang="fi-FI" dirty="0" smtClean="0"/>
              <a:t> </a:t>
            </a:r>
            <a:r>
              <a:rPr lang="fi-FI" dirty="0" err="1" smtClean="0"/>
              <a:t>kind</a:t>
            </a:r>
            <a:r>
              <a:rPr lang="fi-FI" dirty="0" smtClean="0"/>
              <a:t> of </a:t>
            </a:r>
            <a:r>
              <a:rPr lang="fi-FI" dirty="0" err="1" smtClean="0"/>
              <a:t>folder</a:t>
            </a:r>
            <a:r>
              <a:rPr lang="fi-FI" dirty="0" smtClean="0"/>
              <a:t> </a:t>
            </a:r>
            <a:r>
              <a:rPr lang="fi-FI" dirty="0" err="1" smtClean="0"/>
              <a:t>structure</a:t>
            </a:r>
            <a:r>
              <a:rPr lang="fi-FI" dirty="0" smtClean="0"/>
              <a:t>:</a:t>
            </a:r>
          </a:p>
          <a:p>
            <a:r>
              <a:rPr lang="fi-FI" dirty="0" err="1" smtClean="0"/>
              <a:t>my_first_project</a:t>
            </a:r>
            <a:endParaRPr lang="fi-FI" dirty="0" smtClean="0"/>
          </a:p>
          <a:p>
            <a:pPr lvl="1"/>
            <a:r>
              <a:rPr lang="fi-FI" dirty="0" err="1" smtClean="0"/>
              <a:t>app</a:t>
            </a:r>
            <a:endParaRPr lang="fi-FI" dirty="0" smtClean="0"/>
          </a:p>
          <a:p>
            <a:pPr lvl="1"/>
            <a:r>
              <a:rPr lang="fi-FI" dirty="0" err="1" smtClean="0"/>
              <a:t>app</a:t>
            </a:r>
            <a:r>
              <a:rPr lang="fi-FI" dirty="0" smtClean="0"/>
              <a:t>\</a:t>
            </a:r>
            <a:r>
              <a:rPr lang="fi-FI" dirty="0" err="1" smtClean="0"/>
              <a:t>static</a:t>
            </a:r>
            <a:endParaRPr lang="fi-FI" dirty="0" smtClean="0"/>
          </a:p>
          <a:p>
            <a:pPr lvl="1"/>
            <a:r>
              <a:rPr lang="fi-FI" dirty="0" err="1" smtClean="0"/>
              <a:t>app</a:t>
            </a:r>
            <a:r>
              <a:rPr lang="fi-FI" dirty="0" smtClean="0"/>
              <a:t>\</a:t>
            </a:r>
            <a:r>
              <a:rPr lang="fi-FI" dirty="0" err="1" smtClean="0"/>
              <a:t>templates</a:t>
            </a:r>
            <a:endParaRPr lang="fi-FI" dirty="0" smtClean="0"/>
          </a:p>
          <a:p>
            <a:pPr lvl="1"/>
            <a:r>
              <a:rPr lang="fi-FI" dirty="0" err="1"/>
              <a:t>t</a:t>
            </a:r>
            <a:r>
              <a:rPr lang="fi-FI" dirty="0" err="1" smtClean="0"/>
              <a:t>mp</a:t>
            </a:r>
            <a:endParaRPr lang="fi-FI" dirty="0" smtClean="0"/>
          </a:p>
          <a:p>
            <a:pPr lvl="1"/>
            <a:r>
              <a:rPr lang="fi-FI" dirty="0" err="1" smtClean="0"/>
              <a:t>flask</a:t>
            </a:r>
            <a:r>
              <a:rPr lang="fi-FI" dirty="0" smtClean="0"/>
              <a:t> (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was</a:t>
            </a:r>
            <a:r>
              <a:rPr lang="fi-FI" dirty="0" smtClean="0"/>
              <a:t> </a:t>
            </a:r>
            <a:r>
              <a:rPr lang="fi-FI" dirty="0" err="1" smtClean="0"/>
              <a:t>created</a:t>
            </a:r>
            <a:r>
              <a:rPr lang="fi-FI" dirty="0" smtClean="0"/>
              <a:t> </a:t>
            </a:r>
            <a:r>
              <a:rPr lang="fi-FI" dirty="0" err="1" smtClean="0"/>
              <a:t>previously</a:t>
            </a:r>
            <a:r>
              <a:rPr lang="fi-FI" dirty="0" smtClean="0"/>
              <a:t> as </a:t>
            </a:r>
            <a:r>
              <a:rPr lang="fi-FI" dirty="0" err="1" smtClean="0"/>
              <a:t>virtual</a:t>
            </a:r>
            <a:r>
              <a:rPr lang="fi-FI" dirty="0" smtClean="0"/>
              <a:t> </a:t>
            </a:r>
            <a:r>
              <a:rPr lang="fi-FI" dirty="0" err="1" smtClean="0"/>
              <a:t>env</a:t>
            </a:r>
            <a:r>
              <a:rPr lang="fi-FI" dirty="0" smtClean="0"/>
              <a:t>)</a:t>
            </a:r>
          </a:p>
          <a:p>
            <a:endParaRPr lang="fi-FI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18.1.2016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Installing</a:t>
            </a:r>
            <a:r>
              <a:rPr lang="fi-FI" dirty="0"/>
              <a:t> </a:t>
            </a:r>
            <a:r>
              <a:rPr lang="fi-FI" dirty="0" err="1"/>
              <a:t>Flask</a:t>
            </a:r>
            <a:r>
              <a:rPr lang="fi-FI" dirty="0"/>
              <a:t> </a:t>
            </a:r>
            <a:r>
              <a:rPr lang="fi-FI" dirty="0" err="1"/>
              <a:t>Modules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11708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i-FI" dirty="0" smtClean="0"/>
              <a:t>Go to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b="1" dirty="0" err="1" smtClean="0"/>
              <a:t>app</a:t>
            </a:r>
            <a:r>
              <a:rPr lang="fi-FI" dirty="0" smtClean="0"/>
              <a:t> </a:t>
            </a:r>
            <a:r>
              <a:rPr lang="fi-FI" dirty="0" err="1" smtClean="0"/>
              <a:t>folder</a:t>
            </a:r>
            <a:r>
              <a:rPr lang="fi-FI" dirty="0" smtClean="0"/>
              <a:t> and </a:t>
            </a:r>
            <a:r>
              <a:rPr lang="fi-FI" dirty="0" err="1" smtClean="0"/>
              <a:t>append</a:t>
            </a:r>
            <a:r>
              <a:rPr lang="fi-FI" dirty="0" smtClean="0"/>
              <a:t>  </a:t>
            </a:r>
            <a:r>
              <a:rPr lang="fi-FI" b="1" dirty="0" smtClean="0"/>
              <a:t>__init__.py </a:t>
            </a:r>
            <a:r>
              <a:rPr lang="fi-FI" dirty="0" err="1" smtClean="0"/>
              <a:t>file</a:t>
            </a:r>
            <a:r>
              <a:rPr lang="fi-FI" dirty="0" smtClean="0"/>
              <a:t> in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directory</a:t>
            </a:r>
            <a:r>
              <a:rPr lang="fi-FI" dirty="0" smtClean="0"/>
              <a:t>.</a:t>
            </a:r>
          </a:p>
          <a:p>
            <a:r>
              <a:rPr lang="en-US" dirty="0"/>
              <a:t>Files named __init__.py are used to mark directories on disk as Python package </a:t>
            </a:r>
            <a:r>
              <a:rPr lang="en-US" dirty="0" smtClean="0"/>
              <a:t>directories and are usually empty files.</a:t>
            </a:r>
          </a:p>
          <a:p>
            <a:r>
              <a:rPr lang="en-US" dirty="0" smtClean="0"/>
              <a:t>This file ensures that you can import .</a:t>
            </a:r>
            <a:r>
              <a:rPr lang="en-US" dirty="0" err="1" smtClean="0"/>
              <a:t>py</a:t>
            </a:r>
            <a:r>
              <a:rPr lang="en-US" dirty="0" smtClean="0"/>
              <a:t> files as modules in subdirectories etc. in your project. For example if you have next kind of structure…:</a:t>
            </a:r>
          </a:p>
          <a:p>
            <a:pPr lvl="1"/>
            <a:r>
              <a:rPr lang="en-US" dirty="0" smtClean="0"/>
              <a:t>C:\my_project\app\__init__.py</a:t>
            </a:r>
          </a:p>
          <a:p>
            <a:pPr lvl="1"/>
            <a:r>
              <a:rPr lang="en-US" dirty="0" smtClean="0"/>
              <a:t>C:\my_project\app\nice_module.py</a:t>
            </a:r>
          </a:p>
          <a:p>
            <a:r>
              <a:rPr lang="en-US" dirty="0" smtClean="0"/>
              <a:t> …makes possible to import nice_module.py in other python files as follow: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 smtClean="0">
                <a:solidFill>
                  <a:srgbClr val="00B0F0"/>
                </a:solidFill>
              </a:rPr>
              <a:t>import </a:t>
            </a:r>
            <a:r>
              <a:rPr lang="en-US" dirty="0" err="1" smtClean="0">
                <a:solidFill>
                  <a:srgbClr val="00B0F0"/>
                </a:solidFill>
              </a:rPr>
              <a:t>app.nice_module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              #or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              from app import </a:t>
            </a:r>
            <a:r>
              <a:rPr lang="en-US" dirty="0" err="1" smtClean="0">
                <a:solidFill>
                  <a:srgbClr val="00B0F0"/>
                </a:solidFill>
              </a:rPr>
              <a:t>nice_module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</a:p>
          <a:p>
            <a:r>
              <a:rPr lang="en-US" dirty="0"/>
              <a:t>If you remove the __init__.py file, Python will no longer look for submodules inside that directory, so attempts to import the module will fail.</a:t>
            </a:r>
            <a:endParaRPr lang="fi-FI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18.1.2016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Installing</a:t>
            </a:r>
            <a:r>
              <a:rPr lang="fi-FI" dirty="0"/>
              <a:t> </a:t>
            </a:r>
            <a:r>
              <a:rPr lang="fi-FI" dirty="0" err="1"/>
              <a:t>Flask</a:t>
            </a:r>
            <a:r>
              <a:rPr lang="fi-FI" dirty="0"/>
              <a:t> </a:t>
            </a:r>
            <a:r>
              <a:rPr lang="fi-FI" dirty="0" err="1"/>
              <a:t>Modules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4827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Now</a:t>
            </a:r>
            <a:r>
              <a:rPr lang="fi-FI" dirty="0" smtClean="0"/>
              <a:t> </a:t>
            </a:r>
            <a:r>
              <a:rPr lang="fi-FI" dirty="0" err="1" smtClean="0"/>
              <a:t>append</a:t>
            </a:r>
            <a:r>
              <a:rPr lang="fi-FI" dirty="0" smtClean="0"/>
              <a:t> </a:t>
            </a:r>
            <a:r>
              <a:rPr lang="fi-FI" dirty="0" err="1" smtClean="0"/>
              <a:t>next</a:t>
            </a:r>
            <a:r>
              <a:rPr lang="fi-FI" dirty="0" smtClean="0"/>
              <a:t> </a:t>
            </a:r>
            <a:r>
              <a:rPr lang="fi-FI" dirty="0" err="1" smtClean="0"/>
              <a:t>code</a:t>
            </a:r>
            <a:r>
              <a:rPr lang="fi-FI" dirty="0" smtClean="0"/>
              <a:t> in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smtClean="0"/>
              <a:t>__init__.</a:t>
            </a:r>
            <a:r>
              <a:rPr lang="fi-FI" dirty="0" smtClean="0"/>
              <a:t>py </a:t>
            </a:r>
            <a:r>
              <a:rPr lang="fi-FI" dirty="0" err="1" smtClean="0"/>
              <a:t>file</a:t>
            </a:r>
            <a:r>
              <a:rPr lang="fi-FI" dirty="0" smtClean="0"/>
              <a:t> (NOTE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file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r>
              <a:rPr lang="fi-FI" dirty="0" smtClean="0"/>
              <a:t> </a:t>
            </a:r>
            <a:r>
              <a:rPr lang="fi-FI" dirty="0" err="1" smtClean="0"/>
              <a:t>has</a:t>
            </a:r>
            <a:r>
              <a:rPr lang="fi-FI" dirty="0" smtClean="0"/>
              <a:t> </a:t>
            </a:r>
            <a:r>
              <a:rPr lang="fi-FI" dirty="0" err="1" smtClean="0"/>
              <a:t>two</a:t>
            </a:r>
            <a:r>
              <a:rPr lang="fi-FI" dirty="0" smtClean="0"/>
              <a:t> </a:t>
            </a:r>
            <a:r>
              <a:rPr lang="fi-FI" dirty="0" err="1" smtClean="0"/>
              <a:t>underscores</a:t>
            </a:r>
            <a:r>
              <a:rPr lang="fi-FI" smtClean="0"/>
              <a:t>!!!!):</a:t>
            </a:r>
            <a:endParaRPr lang="fi-FI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18.1.2016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Installing</a:t>
            </a:r>
            <a:r>
              <a:rPr lang="fi-FI" dirty="0"/>
              <a:t> </a:t>
            </a:r>
            <a:r>
              <a:rPr lang="fi-FI" dirty="0" err="1"/>
              <a:t>Flask</a:t>
            </a:r>
            <a:r>
              <a:rPr lang="fi-FI" dirty="0"/>
              <a:t> </a:t>
            </a:r>
            <a:r>
              <a:rPr lang="fi-FI" dirty="0" err="1"/>
              <a:t>Modules</a:t>
            </a:r>
            <a:endParaRPr lang="fi-FI" dirty="0"/>
          </a:p>
        </p:txBody>
      </p:sp>
      <p:sp>
        <p:nvSpPr>
          <p:cNvPr id="6" name="Pyöristetty suorakulmio 5"/>
          <p:cNvSpPr/>
          <p:nvPr/>
        </p:nvSpPr>
        <p:spPr>
          <a:xfrm>
            <a:off x="1892096" y="3179104"/>
            <a:ext cx="4840143" cy="1618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from flask import Flask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app = Flask(__name__)</a:t>
            </a:r>
          </a:p>
          <a:p>
            <a:pPr algn="ctr"/>
            <a:r>
              <a:rPr lang="en-US" sz="2400" dirty="0"/>
              <a:t>from app import views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2214369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i_material_them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Aaltomuoto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BA767832A3C62E408D2166E01CB37C73" ma:contentTypeVersion="3" ma:contentTypeDescription="Luo uusi asiakirja." ma:contentTypeScope="" ma:versionID="667ee643abe862ea2c1292fba643c9dd">
  <xsd:schema xmlns:xsd="http://www.w3.org/2001/XMLSchema" xmlns:xs="http://www.w3.org/2001/XMLSchema" xmlns:p="http://schemas.microsoft.com/office/2006/metadata/properties" xmlns:ns3="548e6928-8b0f-4e78-b145-70510c1cc32a" targetNamespace="http://schemas.microsoft.com/office/2006/metadata/properties" ma:root="true" ma:fieldsID="4e237b7d963b961d19650e3192d45e86" ns3:_="">
    <xsd:import namespace="548e6928-8b0f-4e78-b145-70510c1cc32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8e6928-8b0f-4e78-b145-70510c1cc32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Jakamisvihjeen hajautus" ma:internalName="SharingHintHash" ma:readOnly="true">
      <xsd:simpleType>
        <xsd:restriction base="dms:Text"/>
      </xsd:simpleType>
    </xsd:element>
    <xsd:element name="SharedWithDetails" ma:index="10" nillable="true" ma:displayName="Jakamisen tiedot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8A17CF-9E87-49EB-A1FF-9A3DC873BD2D}">
  <ds:schemaRefs>
    <ds:schemaRef ds:uri="http://purl.org/dc/elements/1.1/"/>
    <ds:schemaRef ds:uri="http://schemas.microsoft.com/office/2006/metadata/properties"/>
    <ds:schemaRef ds:uri="http://purl.org/dc/terms/"/>
    <ds:schemaRef ds:uri="548e6928-8b0f-4e78-b145-70510c1cc32a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4BAAC8D-B1BC-4F27-90DE-93B2BFA467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64B86B-D22F-490A-A081-3BF03B7BED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8e6928-8b0f-4e78-b145-70510c1cc3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823</Words>
  <Application>Microsoft Office PowerPoint</Application>
  <PresentationFormat>Näytössä katseltava diaesitys (4:3)</PresentationFormat>
  <Paragraphs>105</Paragraphs>
  <Slides>13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13</vt:i4>
      </vt:variant>
    </vt:vector>
  </HeadingPairs>
  <TitlesOfParts>
    <vt:vector size="17" baseType="lpstr">
      <vt:lpstr>Calibri</vt:lpstr>
      <vt:lpstr>Candara</vt:lpstr>
      <vt:lpstr>Symbol</vt:lpstr>
      <vt:lpstr>Opi_material_theme</vt:lpstr>
      <vt:lpstr>Python-Flask SW Installation Instructions  For Windows</vt:lpstr>
      <vt:lpstr>Installation Instructions</vt:lpstr>
      <vt:lpstr>Installation Instructions</vt:lpstr>
      <vt:lpstr>Installation Instructions</vt:lpstr>
      <vt:lpstr>Activate Vitrualenv</vt:lpstr>
      <vt:lpstr>Installing Flask Modules</vt:lpstr>
      <vt:lpstr>Installing Flask Modules</vt:lpstr>
      <vt:lpstr>Installing Flask Modules</vt:lpstr>
      <vt:lpstr>Installing Flask Modules</vt:lpstr>
      <vt:lpstr>Installing Flask Modules</vt:lpstr>
      <vt:lpstr>Installing Flask Modules</vt:lpstr>
      <vt:lpstr>Installing Flask Modules</vt:lpstr>
      <vt:lpstr>Installing Flask Modules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the Course</dc:title>
  <dc:creator>Tiina Seebeck</dc:creator>
  <cp:lastModifiedBy>Markus Veijola</cp:lastModifiedBy>
  <cp:revision>16</cp:revision>
  <dcterms:created xsi:type="dcterms:W3CDTF">2013-09-11T07:44:34Z</dcterms:created>
  <dcterms:modified xsi:type="dcterms:W3CDTF">2016-01-18T17:41:20Z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0x010100BA767832A3C62E408D2166E01CB37C73</vt:lpwstr>
  </property>
</Properties>
</file>