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1" r:id="rId16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>
        <p:scale>
          <a:sx n="100" d="100"/>
          <a:sy n="100" d="100"/>
        </p:scale>
        <p:origin x="-438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D98-87E8-4500-A274-2FB34478FF8B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049D-15AC-4379-8323-A20E6924B3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86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D98-87E8-4500-A274-2FB34478FF8B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049D-15AC-4379-8323-A20E6924B3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09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D98-87E8-4500-A274-2FB34478FF8B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049D-15AC-4379-8323-A20E6924B3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56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D98-87E8-4500-A274-2FB34478FF8B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049D-15AC-4379-8323-A20E6924B3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90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D98-87E8-4500-A274-2FB34478FF8B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049D-15AC-4379-8323-A20E6924B3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21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D98-87E8-4500-A274-2FB34478FF8B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049D-15AC-4379-8323-A20E6924B3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469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D98-87E8-4500-A274-2FB34478FF8B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049D-15AC-4379-8323-A20E6924B3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45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D98-87E8-4500-A274-2FB34478FF8B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049D-15AC-4379-8323-A20E6924B3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25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D98-87E8-4500-A274-2FB34478FF8B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049D-15AC-4379-8323-A20E6924B3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50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D98-87E8-4500-A274-2FB34478FF8B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049D-15AC-4379-8323-A20E6924B3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86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D98-87E8-4500-A274-2FB34478FF8B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049D-15AC-4379-8323-A20E6924B3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00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ACD98-87E8-4500-A274-2FB34478FF8B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7049D-15AC-4379-8323-A20E6924B3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93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icrosoft.com/en-us/download/details.aspx?id=4815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isse-augsburg/ssharp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5969876"/>
            <a:ext cx="9906000" cy="888124"/>
          </a:xfrm>
        </p:spPr>
        <p:txBody>
          <a:bodyPr/>
          <a:lstStyle/>
          <a:p>
            <a:r>
              <a:rPr lang="de-DE" dirty="0" smtClean="0"/>
              <a:t>Download Visual Studio 2017 Community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45" y="273269"/>
            <a:ext cx="6169010" cy="48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35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5969876"/>
            <a:ext cx="9906000" cy="888124"/>
          </a:xfrm>
        </p:spPr>
        <p:txBody>
          <a:bodyPr/>
          <a:lstStyle/>
          <a:p>
            <a:r>
              <a:rPr lang="de-DE" dirty="0" smtClean="0"/>
              <a:t>Select </a:t>
            </a:r>
            <a:r>
              <a:rPr lang="de-DE" dirty="0" err="1" smtClean="0"/>
              <a:t>Platform</a:t>
            </a:r>
            <a:r>
              <a:rPr lang="de-DE" dirty="0" smtClean="0"/>
              <a:t> </a:t>
            </a:r>
            <a:r>
              <a:rPr lang="de-DE" dirty="0" err="1" smtClean="0"/>
              <a:t>Toolset</a:t>
            </a:r>
            <a:r>
              <a:rPr lang="de-DE" dirty="0" smtClean="0"/>
              <a:t> „</a:t>
            </a:r>
            <a:r>
              <a:rPr lang="de-DE" dirty="0" err="1" smtClean="0"/>
              <a:t>No</a:t>
            </a:r>
            <a:r>
              <a:rPr lang="de-DE" dirty="0" smtClean="0"/>
              <a:t> Upgrade“</a:t>
            </a:r>
            <a:br>
              <a:rPr lang="de-DE" dirty="0" smtClean="0"/>
            </a:br>
            <a:r>
              <a:rPr lang="de-DE" dirty="0"/>
              <a:t>(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VS 2015)</a:t>
            </a:r>
          </a:p>
          <a:p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59" y="1861919"/>
            <a:ext cx="5239481" cy="3134162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549140" y="346710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18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5969876"/>
            <a:ext cx="9906000" cy="888124"/>
          </a:xfrm>
        </p:spPr>
        <p:txBody>
          <a:bodyPr/>
          <a:lstStyle/>
          <a:p>
            <a:r>
              <a:rPr lang="de-DE" dirty="0" smtClean="0"/>
              <a:t>Select „Release“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„</a:t>
            </a:r>
            <a:r>
              <a:rPr lang="de-DE" dirty="0" err="1" smtClean="0"/>
              <a:t>Build</a:t>
            </a:r>
            <a:r>
              <a:rPr lang="de-DE" dirty="0" smtClean="0"/>
              <a:t>-&gt;</a:t>
            </a:r>
            <a:r>
              <a:rPr lang="de-DE" dirty="0" err="1" smtClean="0"/>
              <a:t>Build</a:t>
            </a:r>
            <a:r>
              <a:rPr lang="de-DE" dirty="0" smtClean="0"/>
              <a:t> Solution“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an </a:t>
            </a:r>
            <a:r>
              <a:rPr lang="de-DE" dirty="0" err="1" smtClean="0"/>
              <a:t>optimized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0979"/>
            <a:ext cx="8145012" cy="252447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694" y="1286651"/>
            <a:ext cx="6849431" cy="432495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994660" y="26125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223260" y="673479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81550" y="147194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715000" y="165191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790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5969876"/>
            <a:ext cx="9906000" cy="888124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Select X64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processor</a:t>
            </a:r>
            <a:r>
              <a:rPr lang="de-DE" dirty="0" smtClean="0"/>
              <a:t>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/>
          </a:p>
          <a:p>
            <a:r>
              <a:rPr lang="de-DE" dirty="0" smtClean="0"/>
              <a:t>Open </a:t>
            </a:r>
            <a:r>
              <a:rPr lang="de-DE" dirty="0" err="1" smtClean="0"/>
              <a:t>the</a:t>
            </a:r>
            <a:r>
              <a:rPr lang="de-DE" dirty="0" smtClean="0"/>
              <a:t> Test Explorer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9433" y="92196"/>
            <a:ext cx="9821646" cy="281026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777" y="2764897"/>
            <a:ext cx="8583223" cy="3019846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834640" y="29084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558540" y="1127997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164580" y="1581973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383780" y="186818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534378" y="293079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164580" y="402290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726680" y="4023817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674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5969876"/>
            <a:ext cx="9906000" cy="888124"/>
          </a:xfrm>
        </p:spPr>
        <p:txBody>
          <a:bodyPr>
            <a:normAutofit fontScale="85000" lnSpcReduction="10000"/>
          </a:bodyPr>
          <a:lstStyle/>
          <a:p>
            <a:r>
              <a:rPr lang="de-DE" dirty="0" err="1" smtClean="0"/>
              <a:t>Sort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endParaRPr lang="de-DE" dirty="0" smtClean="0"/>
          </a:p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restart</a:t>
            </a:r>
            <a:r>
              <a:rPr lang="de-DE" dirty="0" smtClean="0"/>
              <a:t> Visual Studio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see</a:t>
            </a:r>
            <a:r>
              <a:rPr lang="de-DE" dirty="0" smtClean="0"/>
              <a:t> all </a:t>
            </a:r>
            <a:r>
              <a:rPr lang="de-DE" dirty="0" err="1" smtClean="0"/>
              <a:t>projects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explorer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660" y="0"/>
            <a:ext cx="3248313" cy="4730262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251710" y="69470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960370" y="170054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217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5969876"/>
            <a:ext cx="9906000" cy="888124"/>
          </a:xfrm>
        </p:spPr>
        <p:txBody>
          <a:bodyPr>
            <a:normAutofit fontScale="70000" lnSpcReduction="20000"/>
          </a:bodyPr>
          <a:lstStyle/>
          <a:p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on „</a:t>
            </a:r>
            <a:r>
              <a:rPr lang="de-DE" dirty="0" err="1"/>
              <a:t>CalculateProbability</a:t>
            </a:r>
            <a:r>
              <a:rPr lang="de-DE" dirty="0"/>
              <a:t>…„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select</a:t>
            </a:r>
            <a:r>
              <a:rPr lang="de-DE" dirty="0"/>
              <a:t> „</a:t>
            </a:r>
            <a:r>
              <a:rPr lang="de-DE" dirty="0" err="1"/>
              <a:t>run</a:t>
            </a:r>
            <a:r>
              <a:rPr lang="de-DE" dirty="0"/>
              <a:t>…“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/>
              <a:t>conduct</a:t>
            </a:r>
            <a:r>
              <a:rPr lang="de-DE" dirty="0"/>
              <a:t> a quantitative </a:t>
            </a:r>
            <a:r>
              <a:rPr lang="de-DE" dirty="0" err="1"/>
              <a:t>analysis</a:t>
            </a:r>
            <a:endParaRPr lang="de-DE" dirty="0"/>
          </a:p>
          <a:p>
            <a:r>
              <a:rPr lang="de-DE" dirty="0" smtClean="0"/>
              <a:t>The </a:t>
            </a:r>
            <a:r>
              <a:rPr lang="de-DE" dirty="0" err="1" smtClean="0"/>
              <a:t>hazard</a:t>
            </a:r>
            <a:r>
              <a:rPr lang="de-DE" dirty="0" smtClean="0"/>
              <a:t> </a:t>
            </a:r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shown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windows</a:t>
            </a:r>
            <a:r>
              <a:rPr lang="de-DE" dirty="0" smtClean="0"/>
              <a:t> after </a:t>
            </a:r>
            <a:r>
              <a:rPr lang="de-DE" dirty="0" err="1" smtClean="0"/>
              <a:t>clicking</a:t>
            </a:r>
            <a:r>
              <a:rPr lang="de-DE" dirty="0" smtClean="0"/>
              <a:t> „Output“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66" y="80010"/>
            <a:ext cx="4254450" cy="4983282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053590" y="104903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443990" y="449708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98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5969876"/>
            <a:ext cx="9906000" cy="888124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on „</a:t>
            </a:r>
            <a:r>
              <a:rPr lang="de-DE" dirty="0" err="1"/>
              <a:t>CalculateProbability</a:t>
            </a:r>
            <a:r>
              <a:rPr lang="de-DE" dirty="0"/>
              <a:t>…„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smtClean="0"/>
              <a:t>„</a:t>
            </a:r>
            <a:r>
              <a:rPr lang="de-DE" dirty="0" err="1" smtClean="0"/>
              <a:t>run</a:t>
            </a:r>
            <a:r>
              <a:rPr lang="de-DE" dirty="0" smtClean="0"/>
              <a:t>…“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conduct</a:t>
            </a:r>
            <a:r>
              <a:rPr lang="de-DE" dirty="0" smtClean="0"/>
              <a:t> a DCCA </a:t>
            </a:r>
            <a:r>
              <a:rPr lang="de-DE" dirty="0" err="1" smtClean="0"/>
              <a:t>analysis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smtClean="0"/>
              <a:t>minimal </a:t>
            </a:r>
            <a:r>
              <a:rPr lang="de-DE" dirty="0" err="1" smtClean="0"/>
              <a:t>cut</a:t>
            </a:r>
            <a:r>
              <a:rPr lang="de-DE" dirty="0" smtClean="0"/>
              <a:t> </a:t>
            </a:r>
            <a:r>
              <a:rPr lang="de-DE" dirty="0" err="1" smtClean="0"/>
              <a:t>sets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shown</a:t>
            </a:r>
            <a:r>
              <a:rPr lang="de-DE" dirty="0" smtClean="0"/>
              <a:t> </a:t>
            </a:r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windows</a:t>
            </a:r>
            <a:r>
              <a:rPr lang="de-DE" dirty="0"/>
              <a:t> after </a:t>
            </a:r>
            <a:r>
              <a:rPr lang="de-DE" dirty="0" err="1"/>
              <a:t>clicking</a:t>
            </a:r>
            <a:r>
              <a:rPr lang="de-DE" dirty="0"/>
              <a:t> „Output“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70" y="484698"/>
            <a:ext cx="4762009" cy="503940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758315" y="164911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415415" y="502096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38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5969876"/>
            <a:ext cx="9906000" cy="888124"/>
          </a:xfrm>
        </p:spPr>
        <p:txBody>
          <a:bodyPr/>
          <a:lstStyle/>
          <a:p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sure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highlighted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selected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required</a:t>
            </a:r>
            <a:r>
              <a:rPr lang="de-DE" dirty="0" smtClean="0"/>
              <a:t>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r>
              <a:rPr lang="de-DE" dirty="0" smtClean="0"/>
              <a:t> </a:t>
            </a:r>
            <a:r>
              <a:rPr lang="de-DE" dirty="0" err="1" smtClean="0"/>
              <a:t>platform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VS 2015)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66667" cy="472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981" y="0"/>
            <a:ext cx="2640748" cy="542076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459" y="-126649"/>
            <a:ext cx="2774067" cy="588955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29540" y="59436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459480" y="217533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459480" y="226522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459480" y="263346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459480" y="283592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377940" y="64898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459480" y="464186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29540" y="102296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95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5969876"/>
            <a:ext cx="9906000" cy="888124"/>
          </a:xfrm>
        </p:spPr>
        <p:txBody>
          <a:bodyPr/>
          <a:lstStyle/>
          <a:p>
            <a:r>
              <a:rPr lang="de-DE" dirty="0" smtClean="0"/>
              <a:t>Visual Studio 2017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installed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695" y="776813"/>
            <a:ext cx="7190609" cy="40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0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5969876"/>
            <a:ext cx="9906000" cy="888124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Download Microsoft </a:t>
            </a:r>
            <a:r>
              <a:rPr lang="de-DE" dirty="0" err="1" smtClean="0"/>
              <a:t>Build</a:t>
            </a:r>
            <a:r>
              <a:rPr lang="de-DE" dirty="0" smtClean="0"/>
              <a:t> Tools 2015 </a:t>
            </a:r>
            <a:r>
              <a:rPr lang="de-DE" dirty="0" err="1" smtClean="0"/>
              <a:t>from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hlinkClick r:id="rId2"/>
              </a:rPr>
              <a:t>https://www.microsoft.com/en-us/download/details.aspx?id=48159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>(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VS 2015)</a:t>
            </a:r>
          </a:p>
          <a:p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05" y="2362333"/>
            <a:ext cx="8076190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5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5969876"/>
            <a:ext cx="9906000" cy="888124"/>
          </a:xfrm>
        </p:spPr>
        <p:txBody>
          <a:bodyPr/>
          <a:lstStyle/>
          <a:p>
            <a:r>
              <a:rPr lang="de-DE" dirty="0" smtClean="0"/>
              <a:t>Start Visual Studio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32" y="240030"/>
            <a:ext cx="3746913" cy="43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9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5969876"/>
            <a:ext cx="9906000" cy="888124"/>
          </a:xfrm>
        </p:spPr>
        <p:txBody>
          <a:bodyPr/>
          <a:lstStyle/>
          <a:p>
            <a:r>
              <a:rPr lang="de-DE" dirty="0" smtClean="0"/>
              <a:t>Open Tools -&gt; </a:t>
            </a:r>
            <a:r>
              <a:rPr lang="de-DE" dirty="0" err="1" smtClean="0"/>
              <a:t>Extensions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Updates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36" y="254988"/>
            <a:ext cx="6754168" cy="403916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550920" y="42800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280660" y="67184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22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5969876"/>
            <a:ext cx="9906000" cy="888124"/>
          </a:xfrm>
        </p:spPr>
        <p:txBody>
          <a:bodyPr>
            <a:normAutofit fontScale="55000" lnSpcReduction="20000"/>
          </a:bodyPr>
          <a:lstStyle/>
          <a:p>
            <a:r>
              <a:rPr lang="de-DE" dirty="0" smtClean="0"/>
              <a:t>Select „Online“</a:t>
            </a:r>
          </a:p>
          <a:p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„</a:t>
            </a:r>
            <a:r>
              <a:rPr lang="de-DE" dirty="0" err="1" smtClean="0"/>
              <a:t>nunit</a:t>
            </a:r>
            <a:r>
              <a:rPr lang="de-DE" dirty="0" smtClean="0"/>
              <a:t>“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endParaRPr lang="de-DE" dirty="0" smtClean="0"/>
          </a:p>
          <a:p>
            <a:r>
              <a:rPr lang="de-DE" dirty="0" smtClean="0"/>
              <a:t>Download </a:t>
            </a:r>
            <a:r>
              <a:rPr lang="de-DE" dirty="0" err="1" smtClean="0"/>
              <a:t>Nunit</a:t>
            </a:r>
            <a:r>
              <a:rPr lang="de-DE" dirty="0" smtClean="0"/>
              <a:t> 2 Test Adapter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525" y="411479"/>
            <a:ext cx="6085733" cy="4205847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408420" y="51182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75960" y="114428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111303" y="68432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687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5969876"/>
            <a:ext cx="9906000" cy="888124"/>
          </a:xfrm>
        </p:spPr>
        <p:txBody>
          <a:bodyPr>
            <a:normAutofit fontScale="70000" lnSpcReduction="20000"/>
          </a:bodyPr>
          <a:lstStyle/>
          <a:p>
            <a:r>
              <a:rPr lang="de-DE" dirty="0" smtClean="0"/>
              <a:t>Download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repositiory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/>
              <a:t/>
            </a:r>
            <a:br>
              <a:rPr lang="de-DE" dirty="0"/>
            </a:b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github.com/isse-augsburg/ssharp.git</a:t>
            </a:r>
            <a:endParaRPr lang="de-DE" dirty="0" smtClean="0"/>
          </a:p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favorite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endParaRPr lang="de-DE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337" y="1795234"/>
            <a:ext cx="6449325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23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5969876"/>
            <a:ext cx="9906000" cy="888124"/>
          </a:xfrm>
        </p:spPr>
        <p:txBody>
          <a:bodyPr/>
          <a:lstStyle/>
          <a:p>
            <a:r>
              <a:rPr lang="de-DE" dirty="0" smtClean="0"/>
              <a:t>Open </a:t>
            </a:r>
            <a:r>
              <a:rPr lang="de-DE" dirty="0" err="1" smtClean="0"/>
              <a:t>the</a:t>
            </a:r>
            <a:r>
              <a:rPr lang="de-DE" dirty="0" smtClean="0"/>
              <a:t> SafetySharp.sln </a:t>
            </a:r>
            <a:r>
              <a:rPr lang="de-DE" dirty="0" err="1" smtClean="0"/>
              <a:t>solution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04" y="415506"/>
            <a:ext cx="8380952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0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210</Words>
  <Application>Microsoft Office PowerPoint</Application>
  <PresentationFormat>A4-Papier (210x297 mm)</PresentationFormat>
  <Paragraphs>53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 User</dc:creator>
  <cp:lastModifiedBy>Windows User</cp:lastModifiedBy>
  <cp:revision>15</cp:revision>
  <dcterms:created xsi:type="dcterms:W3CDTF">2017-03-17T12:39:37Z</dcterms:created>
  <dcterms:modified xsi:type="dcterms:W3CDTF">2017-03-17T13:18:45Z</dcterms:modified>
</cp:coreProperties>
</file>