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7"/>
  </p:notesMasterIdLst>
  <p:sldIdLst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5" autoAdjust="0"/>
    <p:restoredTop sz="94660"/>
  </p:normalViewPr>
  <p:slideViewPr>
    <p:cSldViewPr snapToGrid="0">
      <p:cViewPr>
        <p:scale>
          <a:sx n="132" d="100"/>
          <a:sy n="132" d="100"/>
        </p:scale>
        <p:origin x="-2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550BC-C454-4A3E-845B-8F3DE5201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85888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Gemeinsam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genutzte</a:t>
            </a:r>
            <a:r>
              <a:rPr lang="en-US" sz="2000" b="1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000" b="1" dirty="0" err="1" smtClean="0"/>
              <a:t>Keine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Redundanz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3" y="4288909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8"/>
          <a:stretch/>
        </p:blipFill>
        <p:spPr>
          <a:xfrm>
            <a:off x="1402233" y="1607384"/>
            <a:ext cx="6665208" cy="3302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Use-Case-Controller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4434" y="5060731"/>
            <a:ext cx="65742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Zwei</a:t>
            </a:r>
            <a:r>
              <a:rPr lang="en-US" sz="2000" dirty="0" smtClean="0"/>
              <a:t> </a:t>
            </a:r>
            <a:r>
              <a:rPr lang="en-US" sz="2000" dirty="0" err="1" smtClean="0"/>
              <a:t>Haupt</a:t>
            </a:r>
            <a:r>
              <a:rPr lang="en-US" sz="2000" dirty="0" smtClean="0"/>
              <a:t>-Use-Cases</a:t>
            </a:r>
            <a:r>
              <a:rPr lang="en-US" dirty="0" smtClean="0"/>
              <a:t>		</a:t>
            </a:r>
            <a:r>
              <a:rPr lang="en-US" sz="2000" dirty="0" err="1"/>
              <a:t>Zwei</a:t>
            </a:r>
            <a:r>
              <a:rPr lang="en-US" sz="2000" dirty="0"/>
              <a:t> </a:t>
            </a:r>
            <a:r>
              <a:rPr lang="en-US" sz="2000" dirty="0" smtClean="0"/>
              <a:t>Use-Case-Controller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4156651" y="5206905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6462" y="2040938"/>
            <a:ext cx="456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</a:t>
            </a:r>
            <a:r>
              <a:rPr lang="en-US" dirty="0" smtClean="0"/>
              <a:t>Audio-Frameworks</a:t>
            </a:r>
          </a:p>
          <a:p>
            <a:endParaRPr lang="en-US" dirty="0"/>
          </a:p>
          <a:p>
            <a:r>
              <a:rPr lang="en-US" b="1" dirty="0" err="1" smtClean="0"/>
              <a:t>Leichtes</a:t>
            </a:r>
            <a:r>
              <a:rPr lang="en-US" b="1" dirty="0" smtClean="0"/>
              <a:t> </a:t>
            </a:r>
            <a:r>
              <a:rPr lang="en-US" b="1" dirty="0" err="1" smtClean="0"/>
              <a:t>Einbinden</a:t>
            </a:r>
            <a:r>
              <a:rPr lang="en-US" b="1" dirty="0" smtClean="0"/>
              <a:t> </a:t>
            </a:r>
            <a:r>
              <a:rPr lang="en-US" dirty="0" smtClean="0"/>
              <a:t>von 3</a:t>
            </a:r>
            <a:r>
              <a:rPr lang="en-US" baseline="30000" dirty="0" smtClean="0"/>
              <a:t>rd</a:t>
            </a:r>
            <a:r>
              <a:rPr lang="en-US" dirty="0" smtClean="0"/>
              <a:t>-Party-Frameworks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4" y="4131995"/>
            <a:ext cx="1969794" cy="9390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" y="1341336"/>
            <a:ext cx="1996316" cy="1348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015530"/>
            <a:ext cx="1928648" cy="1570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461" y="4275229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12" y="1709408"/>
            <a:ext cx="5191204" cy="24170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15" y="2710305"/>
            <a:ext cx="1669866" cy="942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43" y="3664290"/>
            <a:ext cx="1676751" cy="804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8393" y="4684139"/>
            <a:ext cx="512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PageProxy</a:t>
            </a:r>
            <a:r>
              <a:rPr lang="en-US" b="1" dirty="0" smtClean="0"/>
              <a:t> </a:t>
            </a:r>
            <a:r>
              <a:rPr lang="en-US" b="1" dirty="0" err="1" smtClean="0"/>
              <a:t>lädt</a:t>
            </a:r>
            <a:r>
              <a:rPr lang="en-US" b="1" dirty="0" smtClean="0"/>
              <a:t> </a:t>
            </a:r>
            <a:r>
              <a:rPr lang="en-US" b="1" dirty="0" err="1" smtClean="0"/>
              <a:t>Metadaten</a:t>
            </a:r>
            <a:r>
              <a:rPr lang="en-US" b="1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</a:t>
            </a:r>
            <a:r>
              <a:rPr lang="en-US" dirty="0" smtClean="0"/>
              <a:t>Traffic.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b="1" dirty="0" err="1" smtClean="0"/>
              <a:t>bei</a:t>
            </a:r>
            <a:r>
              <a:rPr lang="en-US" b="1" dirty="0" smtClean="0"/>
              <a:t> </a:t>
            </a:r>
            <a:r>
              <a:rPr lang="en-US" b="1" dirty="0" err="1" smtClean="0"/>
              <a:t>Bedarf</a:t>
            </a:r>
            <a:r>
              <a:rPr lang="en-US" b="1" dirty="0" smtClean="0"/>
              <a:t> </a:t>
            </a:r>
            <a:r>
              <a:rPr lang="en-US" b="1" dirty="0" err="1" smtClean="0"/>
              <a:t>geladen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3391" y="5637925"/>
            <a:ext cx="44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Teachermemos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Seiten </a:t>
            </a:r>
            <a:r>
              <a:rPr lang="en-US" dirty="0" err="1" smtClean="0"/>
              <a:t>behandelt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1" y="1678439"/>
            <a:ext cx="4336309" cy="435837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367094"/>
            <a:ext cx="7658100" cy="52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61" y="1000108"/>
            <a:ext cx="420436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697480"/>
            <a:ext cx="837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11647 lines of code</a:t>
            </a:r>
          </a:p>
          <a:p>
            <a:pPr algn="ctr"/>
            <a:r>
              <a:rPr lang="en-US" sz="4400" smtClean="0"/>
              <a:t>~300 </a:t>
            </a:r>
            <a:r>
              <a:rPr lang="en-US" sz="4400" dirty="0" smtClean="0"/>
              <a:t>files</a:t>
            </a:r>
          </a:p>
          <a:p>
            <a:pPr algn="ctr"/>
            <a:r>
              <a:rPr lang="en-US" sz="4400" dirty="0" smtClean="0"/>
              <a:t>~1000 commits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17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Client – Server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3" y="2562404"/>
            <a:ext cx="1011487" cy="758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2" y="4327628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346561" y="4008401"/>
            <a:ext cx="1338978" cy="1026573"/>
          </a:xfrm>
          <a:prstGeom prst="bentConnector3">
            <a:avLst>
              <a:gd name="adj1" fmla="val 491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29820" y="4008401"/>
            <a:ext cx="1396649" cy="8950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" y="1876604"/>
            <a:ext cx="685800" cy="685800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>
            <a:off x="2214177" y="2941712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617981" y="3884063"/>
            <a:ext cx="2364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Xamarin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SQLite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Json.NET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13409" y="1556856"/>
            <a:ext cx="43406" cy="3649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98" y="2246597"/>
            <a:ext cx="1314302" cy="131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3" y="2396370"/>
            <a:ext cx="986546" cy="985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7416" y="3883134"/>
            <a:ext cx="2980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ASP.NET Core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EntityFramework</a:t>
            </a:r>
            <a:r>
              <a:rPr lang="en-US" sz="2000" dirty="0" smtClean="0"/>
              <a:t> Core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ASP.NET Core Identity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371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31078"/>
            <a:ext cx="8918895" cy="2875312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174</Words>
  <Application>Microsoft Macintosh PowerPoint</Application>
  <PresentationFormat>On-screen Show (4:3)</PresentationFormat>
  <Paragraphs>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Helvetica</vt:lpstr>
      <vt:lpstr>Symbol</vt:lpstr>
      <vt:lpstr>Wingdings</vt:lpstr>
      <vt:lpstr>Arial</vt:lpstr>
      <vt:lpstr>ISSE Master</vt:lpstr>
      <vt:lpstr>Office Theme</vt:lpstr>
      <vt:lpstr>Softwaretechnik: Projektabnahme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– Server Struktur</vt:lpstr>
      <vt:lpstr>Technologien</vt:lpstr>
      <vt:lpstr>Architektur: Domänenmodell</vt:lpstr>
      <vt:lpstr>Architektur: Model-View-Controller</vt:lpstr>
      <vt:lpstr>Architektur: Shared Code Project</vt:lpstr>
      <vt:lpstr>Architektur: Use-Case-Controller</vt:lpstr>
      <vt:lpstr>Architektur: Interfaces</vt:lpstr>
      <vt:lpstr>Architektur: Proxy Pattern</vt:lpstr>
      <vt:lpstr>PowerPoint Presentation</vt:lpstr>
      <vt:lpstr>Besonderheiten: Teachermemo als Seite</vt:lpstr>
      <vt:lpstr>Besonderheiten: Schlankes Design des Redaktionssystems</vt:lpstr>
      <vt:lpstr>Besonderheiten: Der Kreis</vt:lpstr>
      <vt:lpstr>PowerPoint Presentation</vt:lpstr>
      <vt:lpstr>PowerPoint Presentation</vt:lpstr>
      <vt:lpstr>Future Work</vt:lpstr>
      <vt:lpstr>PowerPoint Presentation</vt:lpstr>
      <vt:lpstr>PowerPoint Presentation</vt:lpstr>
      <vt:lpstr>Designklassendiagramm</vt:lpstr>
    </vt:vector>
  </TitlesOfParts>
  <Company>University of Augsburg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Jan Göbel</cp:lastModifiedBy>
  <cp:revision>42</cp:revision>
  <dcterms:created xsi:type="dcterms:W3CDTF">2013-04-25T12:43:04Z</dcterms:created>
  <dcterms:modified xsi:type="dcterms:W3CDTF">2017-02-22T17:12:13Z</dcterms:modified>
</cp:coreProperties>
</file>