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5"/>
  </p:notesMasterIdLst>
  <p:sldIdLst>
    <p:sldId id="261" r:id="rId3"/>
    <p:sldId id="266" r:id="rId4"/>
    <p:sldId id="267" r:id="rId5"/>
    <p:sldId id="268" r:id="rId6"/>
    <p:sldId id="271" r:id="rId7"/>
    <p:sldId id="287" r:id="rId8"/>
    <p:sldId id="274" r:id="rId9"/>
    <p:sldId id="288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70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40" autoAdjust="0"/>
    <p:restoredTop sz="94660"/>
  </p:normalViewPr>
  <p:slideViewPr>
    <p:cSldViewPr snapToGrid="0">
      <p:cViewPr>
        <p:scale>
          <a:sx n="132" d="100"/>
          <a:sy n="132" d="100"/>
        </p:scale>
        <p:origin x="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705BC-C4CA-4069-9565-216FBABFB130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550BC-C454-4A3E-845B-8F3DE52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Axel Habermaier</a:t>
            </a:r>
          </a:p>
          <a:p>
            <a:r>
              <a:rPr lang="de-DE" baseline="0" dirty="0" smtClean="0"/>
              <a:t>Elitestudiengang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Überblick </a:t>
            </a:r>
            <a:r>
              <a:rPr lang="de-DE" baseline="0" dirty="0" err="1" smtClean="0"/>
              <a:t>worum's</a:t>
            </a:r>
            <a:r>
              <a:rPr lang="de-DE" baseline="0" dirty="0" smtClean="0"/>
              <a:t> geht, was gemacht wurde</a:t>
            </a:r>
          </a:p>
          <a:p>
            <a:r>
              <a:rPr lang="de-DE" baseline="0" dirty="0" smtClean="0"/>
              <a:t>Zukünftige Forschung, wie sich Studenten beteiligen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83BD-2C9D-4EA8-A460-36C62346012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7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3314"/>
          </a:xfrm>
          <a:prstGeom prst="rect">
            <a:avLst/>
          </a:prstGeom>
          <a:solidFill>
            <a:srgbClr val="50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Rechteck 7"/>
          <p:cNvSpPr/>
          <p:nvPr userDrawn="1"/>
        </p:nvSpPr>
        <p:spPr>
          <a:xfrm>
            <a:off x="0" y="3643314"/>
            <a:ext cx="9144000" cy="1143008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786191"/>
            <a:ext cx="8786874" cy="500065"/>
          </a:xfrm>
        </p:spPr>
        <p:txBody>
          <a:bodyPr lIns="0" rIns="0" anchor="b" anchorCtr="0">
            <a:noAutofit/>
          </a:bodyPr>
          <a:lstStyle>
            <a:lvl1pPr algn="l">
              <a:lnSpc>
                <a:spcPts val="2250"/>
              </a:lnSpc>
              <a:defRPr sz="2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82" y="4286256"/>
            <a:ext cx="8786874" cy="42862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50" b="1">
                <a:solidFill>
                  <a:srgbClr val="55525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2" descr="Y:\elitestudiengaenge\Elitestudiengang_Softwaretechnik\Werbung\logos\Augsburg-neu\pos_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55" y="5229200"/>
            <a:ext cx="3089293" cy="10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ISSE Logo Invertiert RGB.png"/>
          <p:cNvPicPr>
            <a:picLocks noChangeAspect="1"/>
          </p:cNvPicPr>
          <p:nvPr userDrawn="1"/>
        </p:nvPicPr>
        <p:blipFill>
          <a:blip r:embed="rId3" cstate="print"/>
          <a:srcRect b="38322"/>
          <a:stretch>
            <a:fillRect/>
          </a:stretch>
        </p:blipFill>
        <p:spPr>
          <a:xfrm>
            <a:off x="6406923" y="2357430"/>
            <a:ext cx="2737078" cy="1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2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283152" cy="6429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162000" indent="-162000">
              <a:lnSpc>
                <a:spcPct val="85000"/>
              </a:lnSpc>
              <a:spcBef>
                <a:spcPts val="1125"/>
              </a:spcBef>
              <a:spcAft>
                <a:spcPts val="300"/>
              </a:spcAft>
              <a:buClr>
                <a:srgbClr val="505552"/>
              </a:buClr>
              <a:defRPr sz="1800"/>
            </a:lvl1pPr>
            <a:lvl2pPr marL="514350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55250"/>
              </a:buClr>
              <a:buFont typeface="Wingdings" pitchFamily="2" charset="2"/>
              <a:buChar char="§"/>
              <a:defRPr sz="1800"/>
            </a:lvl2pPr>
            <a:lvl3pPr marL="900113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3pPr>
            <a:lvl4pPr marL="728663" indent="-17145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4pPr>
            <a:lvl5pPr marL="900113" indent="-171450" algn="l">
              <a:lnSpc>
                <a:spcPct val="85000"/>
              </a:lnSpc>
              <a:spcBef>
                <a:spcPts val="75"/>
              </a:spcBef>
              <a:spcAft>
                <a:spcPts val="75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0" y="1000108"/>
            <a:ext cx="214282" cy="5857892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pic>
        <p:nvPicPr>
          <p:cNvPr id="7" name="Grafik 6" descr="ISSE Logo 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285728"/>
            <a:ext cx="1627635" cy="1121666"/>
          </a:xfrm>
          <a:prstGeom prst="rect">
            <a:avLst/>
          </a:prstGeom>
        </p:spPr>
      </p:pic>
      <p:cxnSp>
        <p:nvCxnSpPr>
          <p:cNvPr id="8" name="Gerade Verbindung 7"/>
          <p:cNvCxnSpPr/>
          <p:nvPr userDrawn="1"/>
        </p:nvCxnSpPr>
        <p:spPr>
          <a:xfrm rot="10800000" flipV="1">
            <a:off x="457624" y="938197"/>
            <a:ext cx="6929486" cy="1"/>
          </a:xfrm>
          <a:prstGeom prst="line">
            <a:avLst/>
          </a:prstGeom>
          <a:ln w="22225">
            <a:solidFill>
              <a:srgbClr val="505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lIns="0" rIns="0" anchor="b"/>
          <a:lstStyle>
            <a:lvl1pPr marL="0" indent="0">
              <a:buClr>
                <a:srgbClr val="505552"/>
              </a:buClr>
              <a:buFont typeface="Wingdings" pitchFamily="2" charset="2"/>
              <a:buChar char="§"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 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762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7578" y="6597352"/>
            <a:ext cx="9136422" cy="260648"/>
          </a:xfrm>
          <a:prstGeom prst="rect">
            <a:avLst/>
          </a:prstGeom>
          <a:solidFill>
            <a:srgbClr val="5552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357166"/>
            <a:ext cx="7427168" cy="64294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0"/>
            <a:ext cx="214282" cy="68580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Fußzeilenplatzhalter 13"/>
          <p:cNvSpPr txBox="1">
            <a:spLocks/>
          </p:cNvSpPr>
          <p:nvPr/>
        </p:nvSpPr>
        <p:spPr>
          <a:xfrm>
            <a:off x="3274549" y="6597352"/>
            <a:ext cx="2594901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Softwaretechnik Projektabnahme – </a:t>
            </a:r>
            <a:r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Augsburg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liennummernplatzhalter 15"/>
          <p:cNvSpPr txBox="1">
            <a:spLocks/>
          </p:cNvSpPr>
          <p:nvPr/>
        </p:nvSpPr>
        <p:spPr>
          <a:xfrm>
            <a:off x="6660232" y="6597352"/>
            <a:ext cx="2133600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F023A-F32B-4C7F-A123-905578877D9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23./24.02.2017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2250" kern="120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62000" indent="-162000" algn="l" defTabSz="685800" rtl="0" eaLnBrk="1" latinLnBrk="0" hangingPunct="1">
        <a:spcBef>
          <a:spcPts val="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81EF-DBCC-EA4B-B483-7C0B5BFEB88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OpenLab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865039"/>
            <a:ext cx="8786874" cy="500065"/>
          </a:xfrm>
        </p:spPr>
        <p:txBody>
          <a:bodyPr>
            <a:noAutofit/>
          </a:bodyPr>
          <a:lstStyle/>
          <a:p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Softwaretechnik: Projektabnahme</a:t>
            </a:r>
            <a:endParaRPr lang="de-D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effectLst/>
              </a:rPr>
              <a:t>Katja Ludwig, Jan Göbel, Dominik Klumpp, Philip Lenzen, Ralph </a:t>
            </a:r>
            <a:r>
              <a:rPr lang="de-DE" sz="2000" dirty="0" err="1" smtClean="0">
                <a:effectLst/>
              </a:rPr>
              <a:t>Reithmeier</a:t>
            </a:r>
            <a:endParaRPr lang="de-DE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Interfaces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7447" y="2898421"/>
            <a:ext cx="45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Unabhängig</a:t>
            </a:r>
            <a:r>
              <a:rPr lang="en-US" dirty="0" smtClean="0"/>
              <a:t> von </a:t>
            </a:r>
            <a:r>
              <a:rPr lang="en-US" dirty="0" err="1" smtClean="0"/>
              <a:t>plattformspezifischen</a:t>
            </a:r>
            <a:r>
              <a:rPr lang="en-US" dirty="0" smtClean="0"/>
              <a:t> </a:t>
            </a:r>
            <a:r>
              <a:rPr lang="en-US" dirty="0" smtClean="0"/>
              <a:t>Audio-Frameworks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67446" y="4846535"/>
            <a:ext cx="45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Abstraktion</a:t>
            </a:r>
            <a:r>
              <a:rPr lang="en-US" dirty="0" smtClean="0"/>
              <a:t> von der </a:t>
            </a:r>
            <a:r>
              <a:rPr lang="en-US" dirty="0" err="1" smtClean="0"/>
              <a:t>konkreten</a:t>
            </a:r>
            <a:r>
              <a:rPr lang="en-US" dirty="0" smtClean="0"/>
              <a:t> </a:t>
            </a:r>
            <a:r>
              <a:rPr lang="en-US" dirty="0" err="1" smtClean="0"/>
              <a:t>Speicherimplementierung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188"/>
            <a:ext cx="2877836" cy="91323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5128"/>
            <a:ext cx="2902332" cy="920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08842"/>
            <a:ext cx="2902332" cy="9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Proxy Pattern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8393" y="4684139"/>
            <a:ext cx="5125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PageProxy</a:t>
            </a:r>
            <a:r>
              <a:rPr lang="en-US" b="1" dirty="0" smtClean="0"/>
              <a:t> </a:t>
            </a:r>
            <a:r>
              <a:rPr lang="en-US" b="1" dirty="0" err="1" smtClean="0"/>
              <a:t>lädt</a:t>
            </a:r>
            <a:r>
              <a:rPr lang="en-US" b="1" dirty="0" smtClean="0"/>
              <a:t> </a:t>
            </a:r>
            <a:r>
              <a:rPr lang="en-US" b="1" dirty="0" err="1" smtClean="0"/>
              <a:t>Metadaten</a:t>
            </a:r>
            <a:r>
              <a:rPr lang="en-US" b="1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zusätzlichen</a:t>
            </a:r>
            <a:r>
              <a:rPr lang="en-US" dirty="0" smtClean="0"/>
              <a:t> Traffic.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Audiodateien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b="1" dirty="0" err="1" smtClean="0"/>
              <a:t>bei</a:t>
            </a:r>
            <a:r>
              <a:rPr lang="en-US" b="1" dirty="0" smtClean="0"/>
              <a:t> </a:t>
            </a:r>
            <a:r>
              <a:rPr lang="en-US" b="1" dirty="0" err="1" smtClean="0"/>
              <a:t>Bedarf</a:t>
            </a:r>
            <a:r>
              <a:rPr lang="en-US" b="1" dirty="0" smtClean="0"/>
              <a:t> </a:t>
            </a:r>
            <a:r>
              <a:rPr lang="en-US" b="1" dirty="0" err="1" smtClean="0"/>
              <a:t>geladen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234"/>
            <a:ext cx="2316476" cy="2316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15381" y="2363062"/>
            <a:ext cx="1648512" cy="1113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0998" y="2708417"/>
            <a:ext cx="141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PageProxy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82" y="2286355"/>
            <a:ext cx="1487712" cy="148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48" y="2431250"/>
            <a:ext cx="710077" cy="946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78381" y="1560994"/>
            <a:ext cx="197260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Seitenzahl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5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Untertitel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88606" y="2908472"/>
            <a:ext cx="2594486" cy="1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8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0416 L -0.12951 -0.07917 C -0.1566 -0.09792 -0.19705 -0.10764 -0.23941 -0.10764 C -0.2875 -0.10764 -0.32604 -0.09792 -0.35312 -0.07917 L -0.48229 0.004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15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22049 0.08611 C -0.26667 0.10556 -0.33542 0.1162 -0.40729 0.1162 C -0.48958 0.1162 -0.55504 0.10556 -0.60122 0.08611 L -0.82101 3.7037E-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59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Besonderheiten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13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Teachermemo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4" y="1641584"/>
            <a:ext cx="2135324" cy="3539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77" y="1641584"/>
            <a:ext cx="2138830" cy="35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Left-Right Arrow 8"/>
          <p:cNvSpPr/>
          <p:nvPr/>
        </p:nvSpPr>
        <p:spPr>
          <a:xfrm>
            <a:off x="4228662" y="3197966"/>
            <a:ext cx="787401" cy="42676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7197" y="5622536"/>
            <a:ext cx="495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Teachermemos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 </a:t>
            </a:r>
            <a:r>
              <a:rPr lang="en-US" sz="2000" dirty="0" err="1" smtClean="0"/>
              <a:t>wie</a:t>
            </a:r>
            <a:r>
              <a:rPr lang="en-US" sz="2000" dirty="0" smtClean="0"/>
              <a:t> Seiten </a:t>
            </a:r>
            <a:r>
              <a:rPr lang="en-US" sz="2000" dirty="0" err="1" smtClean="0"/>
              <a:t>behandelt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37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Schlankes</a:t>
            </a:r>
            <a:r>
              <a:rPr lang="en-US" dirty="0" smtClean="0"/>
              <a:t> Design des </a:t>
            </a:r>
            <a:r>
              <a:rPr lang="en-US" dirty="0" err="1" smtClean="0"/>
              <a:t>Redaktionssystems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5" y="4467723"/>
            <a:ext cx="4627179" cy="1417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7" y="1659758"/>
            <a:ext cx="6905297" cy="2148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90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Der </a:t>
            </a:r>
            <a:r>
              <a:rPr lang="en-US" dirty="0" err="1" smtClean="0"/>
              <a:t>Kreis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8" y="4104544"/>
            <a:ext cx="962872" cy="955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0" y="4995893"/>
            <a:ext cx="1185314" cy="114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07" y="3202733"/>
            <a:ext cx="2888411" cy="901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0" y="1449366"/>
            <a:ext cx="3483430" cy="651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1" y="2261469"/>
            <a:ext cx="2901309" cy="872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51" y="1678439"/>
            <a:ext cx="4336309" cy="43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Live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51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Ausblick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6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9778"/>
            <a:ext cx="8229600" cy="3716741"/>
          </a:xfrm>
        </p:spPr>
        <p:txBody>
          <a:bodyPr>
            <a:norm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Externe</a:t>
            </a:r>
            <a:r>
              <a:rPr lang="en-US" sz="2400" dirty="0" smtClean="0"/>
              <a:t> Audio-</a:t>
            </a:r>
            <a:r>
              <a:rPr lang="en-US" sz="2400" dirty="0" err="1" smtClean="0"/>
              <a:t>Bibliotheken</a:t>
            </a:r>
            <a:r>
              <a:rPr lang="en-US" sz="2400" dirty="0" smtClean="0"/>
              <a:t> </a:t>
            </a: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bessere</a:t>
            </a:r>
            <a:r>
              <a:rPr lang="en-US" sz="2400" dirty="0" smtClean="0"/>
              <a:t> </a:t>
            </a:r>
            <a:r>
              <a:rPr lang="en-US" sz="2400" dirty="0" err="1" smtClean="0"/>
              <a:t>Qualität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Statistiken</a:t>
            </a:r>
            <a:r>
              <a:rPr lang="en-US" sz="2400" dirty="0" smtClean="0"/>
              <a:t> </a:t>
            </a:r>
            <a:r>
              <a:rPr lang="en-US" sz="2400" dirty="0" err="1" smtClean="0"/>
              <a:t>über</a:t>
            </a:r>
            <a:r>
              <a:rPr lang="en-US" sz="2400" dirty="0" smtClean="0"/>
              <a:t> </a:t>
            </a:r>
            <a:r>
              <a:rPr lang="en-US" sz="2400" dirty="0" err="1" smtClean="0"/>
              <a:t>Nutzung</a:t>
            </a:r>
            <a:r>
              <a:rPr lang="en-US" sz="2400" dirty="0" smtClean="0"/>
              <a:t> und </a:t>
            </a:r>
            <a:r>
              <a:rPr lang="en-US" sz="2400" dirty="0" err="1" smtClean="0"/>
              <a:t>Fortschritt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Unterscheidung</a:t>
            </a:r>
            <a:r>
              <a:rPr lang="en-US" sz="2400" dirty="0" smtClean="0"/>
              <a:t> der </a:t>
            </a:r>
            <a:r>
              <a:rPr lang="en-US" sz="2400" dirty="0" err="1" smtClean="0"/>
              <a:t>Aufgabentypen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Vielen</a:t>
            </a:r>
            <a:r>
              <a:rPr lang="en-US" sz="4400" dirty="0" smtClean="0"/>
              <a:t> Dank </a:t>
            </a:r>
            <a:r>
              <a:rPr lang="en-US" sz="4400" dirty="0" err="1" smtClean="0"/>
              <a:t>für</a:t>
            </a:r>
            <a:r>
              <a:rPr lang="en-US" sz="4400" dirty="0" smtClean="0"/>
              <a:t> </a:t>
            </a:r>
            <a:r>
              <a:rPr lang="en-US" sz="4400" dirty="0" err="1" smtClean="0"/>
              <a:t>Ihre</a:t>
            </a:r>
            <a:r>
              <a:rPr lang="en-US" sz="4400" dirty="0" smtClean="0"/>
              <a:t> </a:t>
            </a:r>
            <a:r>
              <a:rPr lang="en-US" sz="4400" dirty="0" err="1" smtClean="0"/>
              <a:t>Aufmerksamkeit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22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54" y="244767"/>
            <a:ext cx="5943600" cy="5618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8230" y="5448144"/>
            <a:ext cx="591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Deutsch </a:t>
            </a:r>
            <a:r>
              <a:rPr lang="en-US" sz="4800" dirty="0" err="1">
                <a:latin typeface="Helvetica" charset="0"/>
                <a:ea typeface="Helvetica" charset="0"/>
                <a:cs typeface="Helvetica" charset="0"/>
              </a:rPr>
              <a:t>für</a:t>
            </a:r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 dich</a:t>
            </a:r>
          </a:p>
        </p:txBody>
      </p:sp>
    </p:spTree>
    <p:extLst>
      <p:ext uri="{BB962C8B-B14F-4D97-AF65-F5344CB8AC3E}">
        <p14:creationId xmlns:p14="http://schemas.microsoft.com/office/powerpoint/2010/main" val="19307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7" y="5511800"/>
            <a:ext cx="2603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</a:t>
            </a:r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31078"/>
            <a:ext cx="8918895" cy="2875312"/>
          </a:xfrm>
        </p:spPr>
      </p:pic>
    </p:spTree>
    <p:extLst>
      <p:ext uri="{BB962C8B-B14F-4D97-AF65-F5344CB8AC3E}">
        <p14:creationId xmlns:p14="http://schemas.microsoft.com/office/powerpoint/2010/main" val="9138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Technik</a:t>
            </a:r>
            <a:r>
              <a:rPr lang="en-US" sz="4400" dirty="0" smtClean="0"/>
              <a:t> und </a:t>
            </a:r>
            <a:r>
              <a:rPr lang="en-US" sz="4400" dirty="0" err="1" smtClean="0"/>
              <a:t>Architektur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24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Client – Server </a:t>
            </a:r>
            <a:r>
              <a:rPr lang="en-US" sz="2400" dirty="0" err="1" smtClean="0"/>
              <a:t>Struktur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2" y="2006717"/>
            <a:ext cx="1314302" cy="1314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61" y="3024757"/>
            <a:ext cx="1487712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2" y="4327628"/>
            <a:ext cx="1490980" cy="14909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58" y="4316729"/>
            <a:ext cx="1190887" cy="1429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07" y="2058152"/>
            <a:ext cx="1031988" cy="126873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2214177" y="2349617"/>
            <a:ext cx="4710281" cy="7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346561" y="4008401"/>
            <a:ext cx="1338978" cy="1026573"/>
          </a:xfrm>
          <a:prstGeom prst="bentConnector3">
            <a:avLst>
              <a:gd name="adj1" fmla="val 491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429820" y="4008401"/>
            <a:ext cx="1396649" cy="8950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418011" y="2941712"/>
            <a:ext cx="1408458" cy="7652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2214177" y="2941712"/>
            <a:ext cx="1501827" cy="765299"/>
          </a:xfrm>
          <a:prstGeom prst="bentConnector3">
            <a:avLst>
              <a:gd name="adj1" fmla="val 526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53" y="3351085"/>
            <a:ext cx="1004584" cy="4684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7" y="2366440"/>
            <a:ext cx="668553" cy="5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Model-View-Controller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021"/>
            <a:ext cx="8229600" cy="3217208"/>
          </a:xfrm>
        </p:spPr>
      </p:pic>
    </p:spTree>
    <p:extLst>
      <p:ext uri="{BB962C8B-B14F-4D97-AF65-F5344CB8AC3E}">
        <p14:creationId xmlns:p14="http://schemas.microsoft.com/office/powerpoint/2010/main" val="1511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 Backend: Model-View-Controller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3" y="1245870"/>
            <a:ext cx="7283152" cy="5098335"/>
          </a:xfrm>
        </p:spPr>
      </p:pic>
    </p:spTree>
    <p:extLst>
      <p:ext uri="{BB962C8B-B14F-4D97-AF65-F5344CB8AC3E}">
        <p14:creationId xmlns:p14="http://schemas.microsoft.com/office/powerpoint/2010/main" val="3560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 App: </a:t>
            </a:r>
            <a:r>
              <a:rPr lang="en-US" dirty="0" smtClean="0"/>
              <a:t>Use-Case-Controller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4623" y="5026006"/>
            <a:ext cx="65742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Zwei</a:t>
            </a:r>
            <a:r>
              <a:rPr lang="en-US" sz="2000" dirty="0" smtClean="0"/>
              <a:t> </a:t>
            </a:r>
            <a:r>
              <a:rPr lang="en-US" sz="2000" dirty="0" err="1" smtClean="0"/>
              <a:t>Haupt</a:t>
            </a:r>
            <a:r>
              <a:rPr lang="en-US" sz="2000" dirty="0" smtClean="0"/>
              <a:t>-Use-Cases</a:t>
            </a:r>
            <a:r>
              <a:rPr lang="en-US" dirty="0" smtClean="0"/>
              <a:t>		</a:t>
            </a:r>
            <a:r>
              <a:rPr lang="en-US" sz="2000" dirty="0" err="1"/>
              <a:t>Zwei</a:t>
            </a:r>
            <a:r>
              <a:rPr lang="en-US" sz="2000" dirty="0"/>
              <a:t> </a:t>
            </a:r>
            <a:r>
              <a:rPr lang="en-US" sz="2000" dirty="0" smtClean="0"/>
              <a:t>Use-Case-Controller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3993021" y="5158018"/>
            <a:ext cx="930166" cy="157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16" y="1779482"/>
            <a:ext cx="3816417" cy="12509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96" y="3253198"/>
            <a:ext cx="3946356" cy="12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 App: Model-View-Controller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428750"/>
            <a:ext cx="6217920" cy="4857750"/>
          </a:xfrm>
        </p:spPr>
      </p:pic>
    </p:spTree>
    <p:extLst>
      <p:ext uri="{BB962C8B-B14F-4D97-AF65-F5344CB8AC3E}">
        <p14:creationId xmlns:p14="http://schemas.microsoft.com/office/powerpoint/2010/main" val="3301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Shared Code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2209405"/>
            <a:ext cx="7977352" cy="1185888"/>
          </a:xfrm>
        </p:spPr>
      </p:pic>
      <p:sp>
        <p:nvSpPr>
          <p:cNvPr id="8" name="TextBox 7"/>
          <p:cNvSpPr txBox="1"/>
          <p:nvPr/>
        </p:nvSpPr>
        <p:spPr>
          <a:xfrm>
            <a:off x="3318641" y="3413234"/>
            <a:ext cx="2979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Gemeinsam</a:t>
            </a:r>
            <a:r>
              <a:rPr lang="en-US" sz="2200" dirty="0" smtClean="0"/>
              <a:t> </a:t>
            </a:r>
            <a:r>
              <a:rPr lang="en-US" sz="2200" dirty="0" err="1" smtClean="0"/>
              <a:t>genutzte</a:t>
            </a:r>
            <a:r>
              <a:rPr lang="en-US" sz="2200" dirty="0" smtClean="0"/>
              <a:t> Klassen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200" b="1" dirty="0" err="1" smtClean="0"/>
              <a:t>Keine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Redundanz</a:t>
            </a:r>
            <a:endParaRPr lang="en-US" sz="22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4481883" y="4391755"/>
            <a:ext cx="653197" cy="42566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SE Master">
  <a:themeElements>
    <a:clrScheme name="ISSE Farbschema">
      <a:dk1>
        <a:sysClr val="windowText" lastClr="000000"/>
      </a:dk1>
      <a:lt1>
        <a:sysClr val="window" lastClr="FFFFFF"/>
      </a:lt1>
      <a:dk2>
        <a:srgbClr val="505552"/>
      </a:dk2>
      <a:lt2>
        <a:srgbClr val="FF7F00"/>
      </a:lt2>
      <a:accent1>
        <a:srgbClr val="505552"/>
      </a:accent1>
      <a:accent2>
        <a:srgbClr val="FF7F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155</Words>
  <Application>Microsoft Macintosh PowerPoint</Application>
  <PresentationFormat>On-screen Show (4:3)</PresentationFormat>
  <Paragraphs>46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Calibri Light</vt:lpstr>
      <vt:lpstr>Courier</vt:lpstr>
      <vt:lpstr>Helvetica</vt:lpstr>
      <vt:lpstr>Symbol</vt:lpstr>
      <vt:lpstr>Wingdings</vt:lpstr>
      <vt:lpstr>Arial</vt:lpstr>
      <vt:lpstr>ISSE Master</vt:lpstr>
      <vt:lpstr>Office Theme</vt:lpstr>
      <vt:lpstr>Softwaretechnik: Projektabnahme</vt:lpstr>
      <vt:lpstr>PowerPoint Presentation</vt:lpstr>
      <vt:lpstr>PowerPoint Presentation</vt:lpstr>
      <vt:lpstr>Client – Server Struktur</vt:lpstr>
      <vt:lpstr>Architektur: Model-View-Controller</vt:lpstr>
      <vt:lpstr>Architektur Backend: Model-View-Controller</vt:lpstr>
      <vt:lpstr>Architektur App: Use-Case-Controller</vt:lpstr>
      <vt:lpstr>Architektur App: Model-View-Controller</vt:lpstr>
      <vt:lpstr>Architektur: Shared Code Project</vt:lpstr>
      <vt:lpstr>Architektur: Interfaces</vt:lpstr>
      <vt:lpstr>Architektur: Proxy Pattern</vt:lpstr>
      <vt:lpstr>PowerPoint Presentation</vt:lpstr>
      <vt:lpstr>Besonderheiten: Teachermemo als Seite</vt:lpstr>
      <vt:lpstr>Besonderheiten: Schlankes Design des Redaktionssystems</vt:lpstr>
      <vt:lpstr>Besonderheiten: Der Kreis</vt:lpstr>
      <vt:lpstr>PowerPoint Presentation</vt:lpstr>
      <vt:lpstr>PowerPoint Presentation</vt:lpstr>
      <vt:lpstr>Ausblick</vt:lpstr>
      <vt:lpstr>PowerPoint Presentation</vt:lpstr>
      <vt:lpstr>PowerPoint Presentation</vt:lpstr>
      <vt:lpstr>Architektur: Domänenmodell</vt:lpstr>
      <vt:lpstr>Designklassendiagramm</vt:lpstr>
    </vt:vector>
  </TitlesOfParts>
  <Company>University of Augsburg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Stauschmied  Chaos am Elbtunnel</dc:title>
  <dc:creator>Axel Habermaier</dc:creator>
  <cp:lastModifiedBy>Jan Göbel</cp:lastModifiedBy>
  <cp:revision>57</cp:revision>
  <dcterms:created xsi:type="dcterms:W3CDTF">2013-04-25T12:43:04Z</dcterms:created>
  <dcterms:modified xsi:type="dcterms:W3CDTF">2017-02-23T11:37:12Z</dcterms:modified>
</cp:coreProperties>
</file>