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3"/>
  </p:notesMasterIdLst>
  <p:sldIdLst>
    <p:sldId id="261" r:id="rId3"/>
    <p:sldId id="266" r:id="rId4"/>
    <p:sldId id="267" r:id="rId5"/>
    <p:sldId id="268" r:id="rId6"/>
    <p:sldId id="271" r:id="rId7"/>
    <p:sldId id="274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0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1" autoAdjust="0"/>
    <p:restoredTop sz="94660"/>
  </p:normalViewPr>
  <p:slideViewPr>
    <p:cSldViewPr snapToGrid="0">
      <p:cViewPr>
        <p:scale>
          <a:sx n="132" d="100"/>
          <a:sy n="132" d="100"/>
        </p:scale>
        <p:origin x="112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7197" y="5622536"/>
            <a:ext cx="495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Teachermemos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wie</a:t>
            </a:r>
            <a:r>
              <a:rPr lang="en-US" sz="2000" dirty="0" smtClean="0"/>
              <a:t> Seiten </a:t>
            </a:r>
            <a:r>
              <a:rPr lang="en-US" sz="2000" dirty="0" err="1" smtClean="0"/>
              <a:t>behandelt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1" y="1678439"/>
            <a:ext cx="4336309" cy="4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31078"/>
            <a:ext cx="8918895" cy="2875312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Client – Server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2" y="4327628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346561" y="4008401"/>
            <a:ext cx="1338978" cy="1026573"/>
          </a:xfrm>
          <a:prstGeom prst="bentConnector3">
            <a:avLst>
              <a:gd name="adj1" fmla="val 491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29820" y="4008401"/>
            <a:ext cx="1396649" cy="8950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214177" y="2941712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53" y="3351085"/>
            <a:ext cx="1004584" cy="4684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2" y="2366440"/>
            <a:ext cx="668553" cy="5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8"/>
          <a:stretch/>
        </p:blipFill>
        <p:spPr>
          <a:xfrm>
            <a:off x="1402233" y="1607384"/>
            <a:ext cx="6665208" cy="3302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Use-Case-Controller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4434" y="5060731"/>
            <a:ext cx="65742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Zwei</a:t>
            </a:r>
            <a:r>
              <a:rPr lang="en-US" sz="2000" dirty="0" smtClean="0"/>
              <a:t> </a:t>
            </a:r>
            <a:r>
              <a:rPr lang="en-US" sz="2000" dirty="0" err="1" smtClean="0"/>
              <a:t>Haupt</a:t>
            </a:r>
            <a:r>
              <a:rPr lang="en-US" sz="2000" dirty="0" smtClean="0"/>
              <a:t>-Use-Cases</a:t>
            </a:r>
            <a:r>
              <a:rPr lang="en-US" dirty="0" smtClean="0"/>
              <a:t>		</a:t>
            </a:r>
            <a:r>
              <a:rPr lang="en-US" sz="2000" dirty="0" err="1"/>
              <a:t>Zwei</a:t>
            </a:r>
            <a:r>
              <a:rPr lang="en-US" sz="2000" dirty="0"/>
              <a:t> </a:t>
            </a:r>
            <a:r>
              <a:rPr lang="en-US" sz="2000" dirty="0" smtClean="0"/>
              <a:t>Use-Case-Controller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4156651" y="5206905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85888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Gemeinsam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genutzte</a:t>
            </a:r>
            <a:r>
              <a:rPr lang="en-US" sz="2000" b="1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000" b="1" dirty="0" err="1" smtClean="0"/>
              <a:t>Keine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Redundanz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3" y="4288909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6462" y="2040938"/>
            <a:ext cx="456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Audio-Frameworks</a:t>
            </a:r>
          </a:p>
          <a:p>
            <a:endParaRPr lang="en-US" dirty="0"/>
          </a:p>
          <a:p>
            <a:r>
              <a:rPr lang="en-US" b="1" dirty="0" err="1" smtClean="0"/>
              <a:t>Leichtes</a:t>
            </a:r>
            <a:r>
              <a:rPr lang="en-US" b="1" dirty="0" smtClean="0"/>
              <a:t> </a:t>
            </a:r>
            <a:r>
              <a:rPr lang="en-US" b="1" dirty="0" err="1" smtClean="0"/>
              <a:t>Einbinden</a:t>
            </a:r>
            <a:r>
              <a:rPr lang="en-US" b="1" dirty="0" smtClean="0"/>
              <a:t> </a:t>
            </a:r>
            <a:r>
              <a:rPr lang="en-US" dirty="0" smtClean="0"/>
              <a:t>von 3</a:t>
            </a:r>
            <a:r>
              <a:rPr lang="en-US" baseline="30000" dirty="0" smtClean="0"/>
              <a:t>rd</a:t>
            </a:r>
            <a:r>
              <a:rPr lang="en-US" dirty="0" smtClean="0"/>
              <a:t>-Party-Frameworks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4" y="4131995"/>
            <a:ext cx="1969794" cy="9390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" y="1341336"/>
            <a:ext cx="1996316" cy="1348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015530"/>
            <a:ext cx="1928648" cy="1570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461" y="4275229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12" y="1709408"/>
            <a:ext cx="5191204" cy="24170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15" y="2710305"/>
            <a:ext cx="1669866" cy="942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43" y="3664290"/>
            <a:ext cx="1676751" cy="804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8393" y="4684139"/>
            <a:ext cx="512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PageProxy</a:t>
            </a:r>
            <a:r>
              <a:rPr lang="en-US" b="1" dirty="0" smtClean="0"/>
              <a:t> </a:t>
            </a:r>
            <a:r>
              <a:rPr lang="en-US" b="1" dirty="0" err="1" smtClean="0"/>
              <a:t>lädt</a:t>
            </a:r>
            <a:r>
              <a:rPr lang="en-US" b="1" dirty="0" smtClean="0"/>
              <a:t> </a:t>
            </a:r>
            <a:r>
              <a:rPr lang="en-US" b="1" dirty="0" err="1" smtClean="0"/>
              <a:t>Metadaten</a:t>
            </a:r>
            <a:r>
              <a:rPr lang="en-US" b="1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Traffic.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b="1" dirty="0" err="1" smtClean="0"/>
              <a:t>bei</a:t>
            </a:r>
            <a:r>
              <a:rPr lang="en-US" b="1" dirty="0" smtClean="0"/>
              <a:t> </a:t>
            </a:r>
            <a:r>
              <a:rPr lang="en-US" b="1" dirty="0" err="1" smtClean="0"/>
              <a:t>Bedarf</a:t>
            </a:r>
            <a:r>
              <a:rPr lang="en-US" b="1" dirty="0" smtClean="0"/>
              <a:t> </a:t>
            </a:r>
            <a:r>
              <a:rPr lang="en-US" b="1" dirty="0" err="1" smtClean="0"/>
              <a:t>geladen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148</Words>
  <Application>Microsoft Macintosh PowerPoint</Application>
  <PresentationFormat>On-screen Show (4:3)</PresentationFormat>
  <Paragraphs>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Helvetica</vt:lpstr>
      <vt:lpstr>Symbol</vt:lpstr>
      <vt:lpstr>Wingdings</vt:lpstr>
      <vt:lpstr>Arial</vt:lpstr>
      <vt:lpstr>ISSE Master</vt:lpstr>
      <vt:lpstr>Office Theme</vt:lpstr>
      <vt:lpstr>Softwaretechnik: Projektabnahme</vt:lpstr>
      <vt:lpstr>PowerPoint Presentation</vt:lpstr>
      <vt:lpstr>PowerPoint Presentation</vt:lpstr>
      <vt:lpstr>Client – Server Struktur</vt:lpstr>
      <vt:lpstr>Architektur: Model-View-Controller</vt:lpstr>
      <vt:lpstr>Architektur: Use-Case-Controller</vt:lpstr>
      <vt:lpstr>Architektur: Shared Code Project</vt:lpstr>
      <vt:lpstr>Architektur: Interfaces</vt:lpstr>
      <vt:lpstr>Architektur: Proxy Pattern</vt:lpstr>
      <vt:lpstr>PowerPoint Presentation</vt:lpstr>
      <vt:lpstr>Besonderheiten: Teachermemo als Seite</vt:lpstr>
      <vt:lpstr>Besonderheiten: Schlankes Design des Redaktionssystems</vt:lpstr>
      <vt:lpstr>Besonderheiten: Der Kreis</vt:lpstr>
      <vt:lpstr>PowerPoint Presentation</vt:lpstr>
      <vt:lpstr>PowerPoint Presentation</vt:lpstr>
      <vt:lpstr>Future Work</vt:lpstr>
      <vt:lpstr>PowerPoint Presentation</vt:lpstr>
      <vt:lpstr>PowerPoint Presentation</vt:lpstr>
      <vt:lpstr>Architektur: Domänenmodell</vt:lpstr>
      <vt:lpstr>Designklassendiagramm</vt:lpstr>
    </vt:vector>
  </TitlesOfParts>
  <Company>University of Augsburg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Jan Göbel</cp:lastModifiedBy>
  <cp:revision>47</cp:revision>
  <dcterms:created xsi:type="dcterms:W3CDTF">2013-04-25T12:43:04Z</dcterms:created>
  <dcterms:modified xsi:type="dcterms:W3CDTF">2017-02-23T10:18:49Z</dcterms:modified>
</cp:coreProperties>
</file>