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27"/>
  </p:notesMasterIdLst>
  <p:sldIdLst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05BC-C4CA-4069-9565-216FBABFB130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550BC-C454-4A3E-845B-8F3DE52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Axel Habermaier</a:t>
            </a:r>
          </a:p>
          <a:p>
            <a:r>
              <a:rPr lang="de-DE" baseline="0" dirty="0" smtClean="0"/>
              <a:t>Elitestudiengang</a:t>
            </a:r>
          </a:p>
          <a:p>
            <a:endParaRPr lang="de-DE" baseline="0" dirty="0" smtClean="0"/>
          </a:p>
          <a:p>
            <a:r>
              <a:rPr lang="de-DE" baseline="0" dirty="0" smtClean="0"/>
              <a:t>Überblick </a:t>
            </a:r>
            <a:r>
              <a:rPr lang="de-DE" baseline="0" dirty="0" err="1" smtClean="0"/>
              <a:t>worum's</a:t>
            </a:r>
            <a:r>
              <a:rPr lang="de-DE" baseline="0" dirty="0" smtClean="0"/>
              <a:t> geht, was gemacht wurde</a:t>
            </a:r>
          </a:p>
          <a:p>
            <a:r>
              <a:rPr lang="de-DE" baseline="0" dirty="0" smtClean="0"/>
              <a:t>Zukünftige Forschung, wie sich Studenten beteiligen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583BD-2C9D-4EA8-A460-36C623460125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72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550BC-C454-4A3E-845B-8F3DE5201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3643314"/>
          </a:xfrm>
          <a:prstGeom prst="rect">
            <a:avLst/>
          </a:prstGeom>
          <a:solidFill>
            <a:srgbClr val="505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 userDrawn="1"/>
        </p:nvSpPr>
        <p:spPr>
          <a:xfrm>
            <a:off x="0" y="3643314"/>
            <a:ext cx="9144000" cy="1143008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786191"/>
            <a:ext cx="8786874" cy="500065"/>
          </a:xfrm>
        </p:spPr>
        <p:txBody>
          <a:bodyPr lIns="0" rIns="0" anchor="b" anchorCtr="0">
            <a:noAutofit/>
          </a:bodyPr>
          <a:lstStyle>
            <a:lvl1pPr algn="l">
              <a:lnSpc>
                <a:spcPts val="2250"/>
              </a:lnSpc>
              <a:defRPr sz="24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4282" y="4286256"/>
            <a:ext cx="8786874" cy="42862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50" b="1">
                <a:solidFill>
                  <a:srgbClr val="55525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2" descr="Y:\elitestudiengaenge\Elitestudiengang_Softwaretechnik\Werbung\logos\Augsburg-neu\pos_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55" y="5229200"/>
            <a:ext cx="3089293" cy="10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ISSE Logo Invertiert RGB.png"/>
          <p:cNvPicPr>
            <a:picLocks noChangeAspect="1"/>
          </p:cNvPicPr>
          <p:nvPr userDrawn="1"/>
        </p:nvPicPr>
        <p:blipFill>
          <a:blip r:embed="rId3" cstate="print"/>
          <a:srcRect b="38322"/>
          <a:stretch>
            <a:fillRect/>
          </a:stretch>
        </p:blipFill>
        <p:spPr>
          <a:xfrm>
            <a:off x="6406923" y="2357430"/>
            <a:ext cx="2737078" cy="1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2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283152" cy="6429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162000" indent="-162000">
              <a:lnSpc>
                <a:spcPct val="85000"/>
              </a:lnSpc>
              <a:spcBef>
                <a:spcPts val="1125"/>
              </a:spcBef>
              <a:spcAft>
                <a:spcPts val="300"/>
              </a:spcAft>
              <a:buClr>
                <a:srgbClr val="505552"/>
              </a:buClr>
              <a:defRPr sz="1800"/>
            </a:lvl1pPr>
            <a:lvl2pPr marL="514350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55250"/>
              </a:buClr>
              <a:buFont typeface="Wingdings" pitchFamily="2" charset="2"/>
              <a:buChar char="§"/>
              <a:defRPr sz="1800"/>
            </a:lvl2pPr>
            <a:lvl3pPr marL="900113" indent="-214313" algn="l">
              <a:lnSpc>
                <a:spcPct val="85000"/>
              </a:lnSpc>
              <a:spcBef>
                <a:spcPts val="0"/>
              </a:spcBef>
              <a:spcAft>
                <a:spcPts val="30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3pPr>
            <a:lvl4pPr marL="728663" indent="-171450" algn="l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4pPr>
            <a:lvl5pPr marL="900113" indent="-171450" algn="l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rgbClr val="505552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0" y="1000108"/>
            <a:ext cx="214282" cy="5857892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prstClr val="white"/>
              </a:solidFill>
            </a:endParaRPr>
          </a:p>
        </p:txBody>
      </p:sp>
      <p:pic>
        <p:nvPicPr>
          <p:cNvPr id="7" name="Grafik 6" descr="ISSE Logo 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285728"/>
            <a:ext cx="1627635" cy="1121666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>
          <a:xfrm rot="10800000" flipV="1">
            <a:off x="457624" y="938197"/>
            <a:ext cx="6929486" cy="1"/>
          </a:xfrm>
          <a:prstGeom prst="line">
            <a:avLst/>
          </a:prstGeom>
          <a:ln w="22225">
            <a:solidFill>
              <a:srgbClr val="505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3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lIns="0" rIns="0" anchor="b"/>
          <a:lstStyle>
            <a:lvl1pPr marL="0" indent="0">
              <a:buClr>
                <a:srgbClr val="505552"/>
              </a:buClr>
              <a:buFont typeface="Wingdings" pitchFamily="2" charset="2"/>
              <a:buChar char="§"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 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6762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7578" y="6597352"/>
            <a:ext cx="9136422" cy="260648"/>
          </a:xfrm>
          <a:prstGeom prst="rect">
            <a:avLst/>
          </a:prstGeom>
          <a:solidFill>
            <a:srgbClr val="55525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1" y="357166"/>
            <a:ext cx="7427168" cy="6429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0"/>
            <a:ext cx="214282" cy="68580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Fußzeilenplatzhalter 13"/>
          <p:cNvSpPr txBox="1">
            <a:spLocks/>
          </p:cNvSpPr>
          <p:nvPr/>
        </p:nvSpPr>
        <p:spPr>
          <a:xfrm>
            <a:off x="3274549" y="6597352"/>
            <a:ext cx="2594901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Softwaretechnik Projektabnahme – </a:t>
            </a:r>
            <a:r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Augsburg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Foliennummernplatzhalter 15"/>
          <p:cNvSpPr txBox="1">
            <a:spLocks/>
          </p:cNvSpPr>
          <p:nvPr/>
        </p:nvSpPr>
        <p:spPr>
          <a:xfrm>
            <a:off x="6660232" y="6597352"/>
            <a:ext cx="2133600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F023A-F32B-4C7F-A123-905578877D9C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23./24.02.2017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2250" kern="120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162000" indent="-162000" algn="l" defTabSz="685800" rtl="0" eaLnBrk="1" latinLnBrk="0" hangingPunct="1">
        <a:spcBef>
          <a:spcPts val="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81EF-DBCC-EA4B-B483-7C0B5BFEB88D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D8A5-938D-B044-AF76-BB04B9DDD4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ußzeilenplatzhalter 13"/>
          <p:cNvSpPr txBox="1">
            <a:spLocks/>
          </p:cNvSpPr>
          <p:nvPr userDrawn="1"/>
        </p:nvSpPr>
        <p:spPr>
          <a:xfrm>
            <a:off x="395536" y="6597352"/>
            <a:ext cx="2376264" cy="26064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OpenLab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4282" y="3865039"/>
            <a:ext cx="8786874" cy="500065"/>
          </a:xfrm>
        </p:spPr>
        <p:txBody>
          <a:bodyPr>
            <a:noAutofit/>
          </a:bodyPr>
          <a:lstStyle/>
          <a:p>
            <a:r>
              <a:rPr lang="de-DE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Softwaretechnik: Projektabnahme</a:t>
            </a:r>
            <a:endParaRPr lang="de-DE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>
                <a:effectLst/>
              </a:rPr>
              <a:t>Katja Ludwig, Jan Göbel, Dominik Klumpp, Philip Lenzen, Ralph </a:t>
            </a:r>
            <a:r>
              <a:rPr lang="de-DE" sz="2000" dirty="0" err="1" smtClean="0">
                <a:effectLst/>
              </a:rPr>
              <a:t>Reithmeier</a:t>
            </a:r>
            <a:endParaRPr lang="de-DE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Model-View-Controller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021"/>
            <a:ext cx="8229600" cy="3217208"/>
          </a:xfrm>
        </p:spPr>
      </p:pic>
    </p:spTree>
    <p:extLst>
      <p:ext uri="{BB962C8B-B14F-4D97-AF65-F5344CB8AC3E}">
        <p14:creationId xmlns:p14="http://schemas.microsoft.com/office/powerpoint/2010/main" val="1511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Shared Code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2209405"/>
            <a:ext cx="7977352" cy="1105034"/>
          </a:xfrm>
        </p:spPr>
      </p:pic>
      <p:sp>
        <p:nvSpPr>
          <p:cNvPr id="8" name="TextBox 7"/>
          <p:cNvSpPr txBox="1"/>
          <p:nvPr/>
        </p:nvSpPr>
        <p:spPr>
          <a:xfrm>
            <a:off x="3318641" y="3413234"/>
            <a:ext cx="2979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Gemeinsam</a:t>
            </a:r>
            <a:r>
              <a:rPr lang="en-US" dirty="0" smtClean="0"/>
              <a:t> </a:t>
            </a:r>
            <a:r>
              <a:rPr lang="en-US" dirty="0" err="1" smtClean="0"/>
              <a:t>genutzte</a:t>
            </a:r>
            <a:r>
              <a:rPr lang="en-US" dirty="0" smtClean="0"/>
              <a:t> Klassen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Keine</a:t>
            </a:r>
            <a:r>
              <a:rPr lang="en-US" b="1" dirty="0" smtClean="0"/>
              <a:t> </a:t>
            </a:r>
            <a:r>
              <a:rPr lang="en-US" b="1" dirty="0" err="1" smtClean="0"/>
              <a:t>Redundanz</a:t>
            </a:r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4481882" y="3930093"/>
            <a:ext cx="653197" cy="425669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Use-Case-Controller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8"/>
          <a:stretch/>
        </p:blipFill>
        <p:spPr>
          <a:xfrm>
            <a:off x="1726324" y="1757856"/>
            <a:ext cx="5915752" cy="29314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584434" y="5060731"/>
            <a:ext cx="657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Haupt</a:t>
            </a:r>
            <a:r>
              <a:rPr lang="en-US" dirty="0" smtClean="0"/>
              <a:t>-Use-Cases		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smtClean="0"/>
              <a:t>Use-Case-Controller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4028089" y="5178972"/>
            <a:ext cx="930166" cy="157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Interfaces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06462" y="2040938"/>
            <a:ext cx="456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Unabhängigkeit</a:t>
            </a:r>
            <a:r>
              <a:rPr lang="en-US" dirty="0" smtClean="0"/>
              <a:t> von </a:t>
            </a:r>
            <a:r>
              <a:rPr lang="en-US" dirty="0" err="1" smtClean="0"/>
              <a:t>plattformspezifischen</a:t>
            </a:r>
            <a:r>
              <a:rPr lang="en-US" dirty="0" smtClean="0"/>
              <a:t> Audio-Frameworks</a:t>
            </a:r>
          </a:p>
          <a:p>
            <a:endParaRPr lang="en-US" dirty="0"/>
          </a:p>
          <a:p>
            <a:r>
              <a:rPr lang="en-US" dirty="0" err="1" smtClean="0"/>
              <a:t>Leichtes</a:t>
            </a:r>
            <a:r>
              <a:rPr lang="en-US" dirty="0" smtClean="0"/>
              <a:t> </a:t>
            </a:r>
            <a:r>
              <a:rPr lang="en-US" dirty="0" err="1" smtClean="0"/>
              <a:t>Einbinden</a:t>
            </a:r>
            <a:r>
              <a:rPr lang="en-US" dirty="0" smtClean="0"/>
              <a:t> von 3</a:t>
            </a:r>
            <a:r>
              <a:rPr lang="en-US" baseline="30000" dirty="0" smtClean="0"/>
              <a:t>rd</a:t>
            </a:r>
            <a:r>
              <a:rPr lang="en-US" dirty="0" smtClean="0"/>
              <a:t>-Party-Frameworks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4" y="4131995"/>
            <a:ext cx="1969794" cy="9390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" y="1341336"/>
            <a:ext cx="1996316" cy="1348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76" y="2015530"/>
            <a:ext cx="1928648" cy="1570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461" y="4131995"/>
            <a:ext cx="456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Abstraktion</a:t>
            </a:r>
            <a:r>
              <a:rPr lang="en-US" dirty="0" smtClean="0"/>
              <a:t> von der </a:t>
            </a:r>
            <a:r>
              <a:rPr lang="en-US" dirty="0" err="1" smtClean="0"/>
              <a:t>konkreten</a:t>
            </a:r>
            <a:r>
              <a:rPr lang="en-US" dirty="0" smtClean="0"/>
              <a:t> </a:t>
            </a:r>
            <a:r>
              <a:rPr lang="en-US" dirty="0" err="1" smtClean="0"/>
              <a:t>Speicherimplementierung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Proxy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02" y="1978574"/>
            <a:ext cx="3971849" cy="184927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35" y="2743554"/>
            <a:ext cx="1277634" cy="720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817" y="3464505"/>
            <a:ext cx="1545459" cy="7418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9483" y="4646460"/>
            <a:ext cx="671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PageProxy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 das Laden von </a:t>
            </a:r>
            <a:r>
              <a:rPr lang="en-US" dirty="0" err="1" smtClean="0"/>
              <a:t>Metadaten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zusätzlichen</a:t>
            </a:r>
            <a:r>
              <a:rPr lang="en-US" dirty="0" smtClean="0"/>
              <a:t> Traffic</a:t>
            </a:r>
          </a:p>
          <a:p>
            <a:endParaRPr lang="en-US" dirty="0"/>
          </a:p>
          <a:p>
            <a:r>
              <a:rPr lang="en-US" dirty="0" err="1" smtClean="0"/>
              <a:t>Audiodateien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geladen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Besonderheiten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13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Teachermemo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4" y="1641584"/>
            <a:ext cx="2135324" cy="353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77" y="1641584"/>
            <a:ext cx="2138830" cy="35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Left-Right Arrow 8"/>
          <p:cNvSpPr/>
          <p:nvPr/>
        </p:nvSpPr>
        <p:spPr>
          <a:xfrm>
            <a:off x="4228662" y="3197966"/>
            <a:ext cx="787401" cy="426767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13391" y="5637925"/>
            <a:ext cx="44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Teachermemos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Seiten </a:t>
            </a:r>
            <a:r>
              <a:rPr lang="en-US" dirty="0" err="1" smtClean="0"/>
              <a:t>behandelt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</a:t>
            </a:r>
            <a:r>
              <a:rPr lang="en-US" dirty="0" err="1" smtClean="0"/>
              <a:t>Schlankes</a:t>
            </a:r>
            <a:r>
              <a:rPr lang="en-US" dirty="0" smtClean="0"/>
              <a:t> Design des </a:t>
            </a:r>
            <a:r>
              <a:rPr lang="en-US" dirty="0" err="1" smtClean="0"/>
              <a:t>Redaktionssystems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5" y="4467723"/>
            <a:ext cx="4627179" cy="1417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7" y="1659758"/>
            <a:ext cx="6905297" cy="2148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0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Besonderheiten</a:t>
            </a:r>
            <a:r>
              <a:rPr lang="en-US" dirty="0" smtClean="0"/>
              <a:t>: Der </a:t>
            </a:r>
            <a:r>
              <a:rPr lang="en-US" dirty="0" err="1" smtClean="0"/>
              <a:t>Kreis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14" y="1482923"/>
            <a:ext cx="4336309" cy="43414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8" y="4104544"/>
            <a:ext cx="962872" cy="955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0" y="4995893"/>
            <a:ext cx="1185314" cy="1146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07" y="3202733"/>
            <a:ext cx="2888411" cy="901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0" y="1449366"/>
            <a:ext cx="3483430" cy="651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51" y="2261469"/>
            <a:ext cx="2901309" cy="8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Live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51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1367094"/>
            <a:ext cx="7658100" cy="52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Future 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6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9778"/>
            <a:ext cx="8229600" cy="3716741"/>
          </a:xfrm>
        </p:spPr>
        <p:txBody>
          <a:bodyPr>
            <a:norm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Externe</a:t>
            </a:r>
            <a:r>
              <a:rPr lang="en-US" sz="2400" dirty="0" smtClean="0"/>
              <a:t> Audio-</a:t>
            </a:r>
            <a:r>
              <a:rPr lang="en-US" sz="2400" dirty="0" err="1" smtClean="0"/>
              <a:t>Bibliotheken</a:t>
            </a:r>
            <a:r>
              <a:rPr lang="en-US" sz="2400" dirty="0" smtClean="0"/>
              <a:t> </a:t>
            </a:r>
            <a:r>
              <a:rPr lang="en-US" sz="2400" dirty="0" err="1" smtClean="0"/>
              <a:t>für</a:t>
            </a:r>
            <a:r>
              <a:rPr lang="en-US" sz="2400" dirty="0" smtClean="0"/>
              <a:t> </a:t>
            </a:r>
            <a:r>
              <a:rPr lang="en-US" sz="2400" dirty="0" err="1" smtClean="0"/>
              <a:t>bessere</a:t>
            </a:r>
            <a:r>
              <a:rPr lang="en-US" sz="2400" dirty="0" smtClean="0"/>
              <a:t> </a:t>
            </a:r>
            <a:r>
              <a:rPr lang="en-US" sz="2400" dirty="0" err="1" smtClean="0"/>
              <a:t>Qualität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Statistiken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</a:t>
            </a:r>
            <a:r>
              <a:rPr lang="en-US" sz="2400" dirty="0" err="1" smtClean="0"/>
              <a:t>Nutzung</a:t>
            </a:r>
            <a:r>
              <a:rPr lang="en-US" sz="2400" dirty="0" smtClean="0"/>
              <a:t> und </a:t>
            </a:r>
            <a:r>
              <a:rPr lang="en-US" sz="2400" dirty="0" err="1" smtClean="0"/>
              <a:t>Fortschritt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Unterscheidung</a:t>
            </a:r>
            <a:r>
              <a:rPr lang="en-US" sz="2400" dirty="0" smtClean="0"/>
              <a:t> der </a:t>
            </a:r>
            <a:r>
              <a:rPr lang="en-US" sz="2400" dirty="0" err="1" smtClean="0"/>
              <a:t>Aufgabentypen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9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Vielen</a:t>
            </a:r>
            <a:r>
              <a:rPr lang="en-US" sz="4400" dirty="0" smtClean="0"/>
              <a:t> Dank </a:t>
            </a:r>
            <a:r>
              <a:rPr lang="en-US" sz="4400" dirty="0" err="1" smtClean="0"/>
              <a:t>für</a:t>
            </a:r>
            <a:r>
              <a:rPr lang="en-US" sz="4400" dirty="0" smtClean="0"/>
              <a:t> </a:t>
            </a:r>
            <a:r>
              <a:rPr lang="en-US" sz="4400" dirty="0" err="1" smtClean="0"/>
              <a:t>Ihre</a:t>
            </a:r>
            <a:r>
              <a:rPr lang="en-US" sz="4400" dirty="0" smtClean="0"/>
              <a:t> </a:t>
            </a:r>
            <a:r>
              <a:rPr lang="en-US" sz="4400" dirty="0" err="1" smtClean="0"/>
              <a:t>Aufmerksamkeit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22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7" y="5511800"/>
            <a:ext cx="2603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Designklassendiagramm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29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61" y="1000108"/>
            <a:ext cx="4204361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697480"/>
            <a:ext cx="837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11647 lines of code</a:t>
            </a:r>
          </a:p>
          <a:p>
            <a:pPr algn="ctr"/>
            <a:r>
              <a:rPr lang="en-US" sz="4400" dirty="0" smtClean="0"/>
              <a:t>254 files</a:t>
            </a:r>
          </a:p>
          <a:p>
            <a:pPr algn="ctr"/>
            <a:r>
              <a:rPr lang="en-US" sz="4400" dirty="0" smtClean="0"/>
              <a:t>883 commits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17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54" y="244767"/>
            <a:ext cx="5943600" cy="56188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8230" y="5448144"/>
            <a:ext cx="591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Deutsch </a:t>
            </a:r>
            <a:r>
              <a:rPr lang="en-US" sz="4800" dirty="0" err="1">
                <a:latin typeface="Helvetica" charset="0"/>
                <a:ea typeface="Helvetica" charset="0"/>
                <a:cs typeface="Helvetica" charset="0"/>
              </a:rPr>
              <a:t>für</a:t>
            </a:r>
            <a:r>
              <a:rPr lang="en-US" sz="4800" dirty="0">
                <a:latin typeface="Helvetica" charset="0"/>
                <a:ea typeface="Helvetica" charset="0"/>
                <a:cs typeface="Helvetica" charset="0"/>
              </a:rPr>
              <a:t> dich</a:t>
            </a:r>
          </a:p>
        </p:txBody>
      </p:sp>
    </p:spTree>
    <p:extLst>
      <p:ext uri="{BB962C8B-B14F-4D97-AF65-F5344CB8AC3E}">
        <p14:creationId xmlns:p14="http://schemas.microsoft.com/office/powerpoint/2010/main" val="19307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143250"/>
            <a:ext cx="8378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Technik</a:t>
            </a:r>
            <a:r>
              <a:rPr lang="en-US" sz="4400" dirty="0" smtClean="0"/>
              <a:t> und </a:t>
            </a:r>
            <a:r>
              <a:rPr lang="en-US" sz="4400" dirty="0" err="1" smtClean="0"/>
              <a:t>Architektur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124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Server – Client - </a:t>
            </a:r>
            <a:r>
              <a:rPr lang="en-US" sz="2400" dirty="0" err="1" smtClean="0"/>
              <a:t>Struktur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2" y="2006717"/>
            <a:ext cx="1314302" cy="1314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3" y="2006717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2404"/>
            <a:ext cx="1011487" cy="7586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61" y="3024757"/>
            <a:ext cx="1487712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7" y="4254813"/>
            <a:ext cx="1490980" cy="14909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58" y="4316729"/>
            <a:ext cx="1190887" cy="14290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07" y="2058152"/>
            <a:ext cx="1031988" cy="126873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2214177" y="2349617"/>
            <a:ext cx="4710281" cy="7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214177" y="2941711"/>
            <a:ext cx="1501827" cy="765299"/>
          </a:xfrm>
          <a:prstGeom prst="bentConnector3">
            <a:avLst>
              <a:gd name="adj1" fmla="val 526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284332" y="3707010"/>
            <a:ext cx="1431672" cy="12932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414586" y="3707010"/>
            <a:ext cx="1411883" cy="1324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V="1">
            <a:off x="5418011" y="2941712"/>
            <a:ext cx="1408458" cy="76529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617981" y="3884063"/>
            <a:ext cx="236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Xamarin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SQLite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Json</a:t>
            </a:r>
            <a:r>
              <a:rPr lang="en-US" dirty="0" smtClean="0"/>
              <a:t> .NET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13409" y="1556856"/>
            <a:ext cx="43406" cy="3649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98" y="2246597"/>
            <a:ext cx="1314302" cy="13143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3" y="2396370"/>
            <a:ext cx="986546" cy="985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7416" y="3869358"/>
            <a:ext cx="2980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Asp .NET Core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Entity Framework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Identity Framework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HTML/Java Script/ jQuery</a:t>
            </a:r>
          </a:p>
        </p:txBody>
      </p:sp>
    </p:spTree>
    <p:extLst>
      <p:ext uri="{BB962C8B-B14F-4D97-AF65-F5344CB8AC3E}">
        <p14:creationId xmlns:p14="http://schemas.microsoft.com/office/powerpoint/2010/main" val="3713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: </a:t>
            </a:r>
            <a:r>
              <a:rPr lang="en-US" dirty="0" err="1" smtClean="0"/>
              <a:t>Domänenmodell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1078"/>
            <a:ext cx="8229600" cy="2653094"/>
          </a:xfrm>
        </p:spPr>
      </p:pic>
    </p:spTree>
    <p:extLst>
      <p:ext uri="{BB962C8B-B14F-4D97-AF65-F5344CB8AC3E}">
        <p14:creationId xmlns:p14="http://schemas.microsoft.com/office/powerpoint/2010/main" val="9138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SE Master">
  <a:themeElements>
    <a:clrScheme name="ISSE Farbschema">
      <a:dk1>
        <a:sysClr val="windowText" lastClr="000000"/>
      </a:dk1>
      <a:lt1>
        <a:sysClr val="window" lastClr="FFFFFF"/>
      </a:lt1>
      <a:dk2>
        <a:srgbClr val="505552"/>
      </a:dk2>
      <a:lt2>
        <a:srgbClr val="FF7F00"/>
      </a:lt2>
      <a:accent1>
        <a:srgbClr val="505552"/>
      </a:accent1>
      <a:accent2>
        <a:srgbClr val="FF7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176</Words>
  <Application>Microsoft Macintosh PowerPoint</Application>
  <PresentationFormat>On-screen Show (4:3)</PresentationFormat>
  <Paragraphs>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Helvetica</vt:lpstr>
      <vt:lpstr>Symbol</vt:lpstr>
      <vt:lpstr>Wingdings</vt:lpstr>
      <vt:lpstr>Arial</vt:lpstr>
      <vt:lpstr>ISSE Master</vt:lpstr>
      <vt:lpstr>Office Theme</vt:lpstr>
      <vt:lpstr>Softwaretechnik: Projektabnahme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– Client - Struktur</vt:lpstr>
      <vt:lpstr>Technologien</vt:lpstr>
      <vt:lpstr>Architektur: Domänenmodell</vt:lpstr>
      <vt:lpstr>Architektur: Model-View-Controller</vt:lpstr>
      <vt:lpstr>Architektur: Shared Code Project</vt:lpstr>
      <vt:lpstr>Architektur: Use-Case-Controller</vt:lpstr>
      <vt:lpstr>Architektur: Interfaces</vt:lpstr>
      <vt:lpstr>Architektur: Proxy Pattern</vt:lpstr>
      <vt:lpstr>PowerPoint Presentation</vt:lpstr>
      <vt:lpstr>Besonderheiten: Teachermemo als Seite</vt:lpstr>
      <vt:lpstr>Besonderheiten: Schlankes Design des Redaktionssystems</vt:lpstr>
      <vt:lpstr>Besonderheiten: Der Kreis</vt:lpstr>
      <vt:lpstr>PowerPoint Presentation</vt:lpstr>
      <vt:lpstr>PowerPoint Presentation</vt:lpstr>
      <vt:lpstr>Future Work</vt:lpstr>
      <vt:lpstr>PowerPoint Presentation</vt:lpstr>
      <vt:lpstr>PowerPoint Presentation</vt:lpstr>
      <vt:lpstr>Designklassendiagramm</vt:lpstr>
    </vt:vector>
  </TitlesOfParts>
  <Company>University of Augsburg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Stauschmied  Chaos am Elbtunnel</dc:title>
  <dc:creator>Axel Habermaier</dc:creator>
  <cp:lastModifiedBy>Jan Göbel</cp:lastModifiedBy>
  <cp:revision>29</cp:revision>
  <dcterms:created xsi:type="dcterms:W3CDTF">2013-04-25T12:43:04Z</dcterms:created>
  <dcterms:modified xsi:type="dcterms:W3CDTF">2017-02-22T14:53:05Z</dcterms:modified>
</cp:coreProperties>
</file>