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2" r:id="rId2"/>
    <p:sldMasterId id="2147483692" r:id="rId3"/>
    <p:sldMasterId id="2147483724" r:id="rId4"/>
  </p:sldMasterIdLst>
  <p:notesMasterIdLst>
    <p:notesMasterId r:id="rId18"/>
  </p:notesMasterIdLst>
  <p:handoutMasterIdLst>
    <p:handoutMasterId r:id="rId19"/>
  </p:handoutMasterIdLst>
  <p:sldIdLst>
    <p:sldId id="256" r:id="rId5"/>
    <p:sldId id="1928" r:id="rId6"/>
    <p:sldId id="1967" r:id="rId7"/>
    <p:sldId id="1969" r:id="rId8"/>
    <p:sldId id="306" r:id="rId9"/>
    <p:sldId id="308" r:id="rId10"/>
    <p:sldId id="307" r:id="rId11"/>
    <p:sldId id="309" r:id="rId12"/>
    <p:sldId id="314" r:id="rId13"/>
    <p:sldId id="345" r:id="rId14"/>
    <p:sldId id="317" r:id="rId15"/>
    <p:sldId id="346" r:id="rId16"/>
    <p:sldId id="19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B87E9"/>
    <a:srgbClr val="22C6E1"/>
    <a:srgbClr val="33DAC3"/>
    <a:srgbClr val="E81D75"/>
    <a:srgbClr val="A04A55"/>
    <a:srgbClr val="1DC1DD"/>
    <a:srgbClr val="CDDD00"/>
    <a:srgbClr val="FF7187"/>
    <a:srgbClr val="0F3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A286A-57E0-4917-99FA-9528A17E1497}" v="5" dt="2023-09-04T10:54:25.296"/>
    <p1510:client id="{BE15E79A-2D79-436E-9E4C-49E16BC9DFBA}" v="3" dt="2023-09-04T11:12:33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6327" autoAdjust="0"/>
  </p:normalViewPr>
  <p:slideViewPr>
    <p:cSldViewPr snapToGrid="0">
      <p:cViewPr varScale="1">
        <p:scale>
          <a:sx n="93" d="100"/>
          <a:sy n="93" d="100"/>
        </p:scale>
        <p:origin x="53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434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sama Embarak" userId="5401dc18-cc9d-43f7-b7bd-bc8eecd2be1b" providerId="ADAL" clId="{3AA2A4D2-DC4A-46A7-AC03-622186A8DC42}"/>
    <pc:docChg chg="delSld">
      <pc:chgData name="Ossama Embarak" userId="5401dc18-cc9d-43f7-b7bd-bc8eecd2be1b" providerId="ADAL" clId="{3AA2A4D2-DC4A-46A7-AC03-622186A8DC42}" dt="2023-09-04T10:58:50.504" v="0" actId="47"/>
      <pc:docMkLst>
        <pc:docMk/>
      </pc:docMkLst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022239474" sldId="317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790037811" sldId="321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698315205" sldId="32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938630783" sldId="325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047711388" sldId="335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4083293901" sldId="336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602354057" sldId="34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477138397" sldId="343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146872970" sldId="346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409807517" sldId="350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522892690" sldId="36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236636771" sldId="380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509464187" sldId="386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817891574" sldId="388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564210714" sldId="389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665748181" sldId="411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250427833" sldId="41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854525882" sldId="415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863888968" sldId="416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445038323" sldId="417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0580137" sldId="418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495284206" sldId="427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465835853" sldId="428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114507513" sldId="429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921272437" sldId="430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824710413" sldId="43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431370618" sldId="435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877632710" sldId="436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574731872" sldId="437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424796122" sldId="438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406199210" sldId="439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765876876" sldId="440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241593015" sldId="441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544129768" sldId="44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884198890" sldId="443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633124359" sldId="444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4358361" sldId="445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956123752" sldId="446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235892826" sldId="447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964741994" sldId="448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946810276" sldId="449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066855422" sldId="450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4075758257" sldId="45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037979758" sldId="453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134448078" sldId="454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836073723" sldId="455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723226480" sldId="456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661357287" sldId="457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811830616" sldId="458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168538818" sldId="459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2642769450" sldId="460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232544589" sldId="461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899583442" sldId="462"/>
        </pc:sldMkLst>
      </pc:sldChg>
      <pc:sldChg chg="del">
        <pc:chgData name="Ossama Embarak" userId="5401dc18-cc9d-43f7-b7bd-bc8eecd2be1b" providerId="ADAL" clId="{3AA2A4D2-DC4A-46A7-AC03-622186A8DC42}" dt="2023-09-04T10:58:50.504" v="0" actId="47"/>
        <pc:sldMkLst>
          <pc:docMk/>
          <pc:sldMk cId="3743543326" sldId="463"/>
        </pc:sldMkLst>
      </pc:sldChg>
      <pc:sldMasterChg chg="delSldLayout">
        <pc:chgData name="Ossama Embarak" userId="5401dc18-cc9d-43f7-b7bd-bc8eecd2be1b" providerId="ADAL" clId="{3AA2A4D2-DC4A-46A7-AC03-622186A8DC42}" dt="2023-09-04T10:58:50.504" v="0" actId="47"/>
        <pc:sldMasterMkLst>
          <pc:docMk/>
          <pc:sldMasterMk cId="3767362941" sldId="2147483692"/>
        </pc:sldMasterMkLst>
        <pc:sldLayoutChg chg="del">
          <pc:chgData name="Ossama Embarak" userId="5401dc18-cc9d-43f7-b7bd-bc8eecd2be1b" providerId="ADAL" clId="{3AA2A4D2-DC4A-46A7-AC03-622186A8DC42}" dt="2023-09-04T10:58:50.504" v="0" actId="47"/>
          <pc:sldLayoutMkLst>
            <pc:docMk/>
            <pc:sldMasterMk cId="3767362941" sldId="2147483692"/>
            <pc:sldLayoutMk cId="2614075918" sldId="2147483723"/>
          </pc:sldLayoutMkLst>
        </pc:sldLayoutChg>
      </pc:sldMasterChg>
    </pc:docChg>
  </pc:docChgLst>
  <pc:docChgLst>
    <pc:chgData name="Ossama Embarak" userId="5401dc18-cc9d-43f7-b7bd-bc8eecd2be1b" providerId="ADAL" clId="{571A286A-57E0-4917-99FA-9528A17E1497}"/>
    <pc:docChg chg="custSel addSld delSld modSld">
      <pc:chgData name="Ossama Embarak" userId="5401dc18-cc9d-43f7-b7bd-bc8eecd2be1b" providerId="ADAL" clId="{571A286A-57E0-4917-99FA-9528A17E1497}" dt="2023-09-04T10:54:25.289" v="43"/>
      <pc:docMkLst>
        <pc:docMk/>
      </pc:docMkLst>
      <pc:sldChg chg="add">
        <pc:chgData name="Ossama Embarak" userId="5401dc18-cc9d-43f7-b7bd-bc8eecd2be1b" providerId="ADAL" clId="{571A286A-57E0-4917-99FA-9528A17E1497}" dt="2023-09-04T10:54:25.289" v="43"/>
        <pc:sldMkLst>
          <pc:docMk/>
          <pc:sldMk cId="1660426913" sldId="1903"/>
        </pc:sldMkLst>
      </pc:sldChg>
      <pc:sldChg chg="addSp delSp modSp mod">
        <pc:chgData name="Ossama Embarak" userId="5401dc18-cc9d-43f7-b7bd-bc8eecd2be1b" providerId="ADAL" clId="{571A286A-57E0-4917-99FA-9528A17E1497}" dt="2023-09-04T10:53:54.380" v="41" actId="14100"/>
        <pc:sldMkLst>
          <pc:docMk/>
          <pc:sldMk cId="1287664395" sldId="1967"/>
        </pc:sldMkLst>
        <pc:spChg chg="mod">
          <ac:chgData name="Ossama Embarak" userId="5401dc18-cc9d-43f7-b7bd-bc8eecd2be1b" providerId="ADAL" clId="{571A286A-57E0-4917-99FA-9528A17E1497}" dt="2023-09-04T10:53:54.380" v="41" actId="14100"/>
          <ac:spMkLst>
            <pc:docMk/>
            <pc:sldMk cId="1287664395" sldId="1967"/>
            <ac:spMk id="2" creationId="{773F2A1C-361D-43DA-9206-90D23F58C2A9}"/>
          </ac:spMkLst>
        </pc:spChg>
        <pc:graphicFrameChg chg="add del mod">
          <ac:chgData name="Ossama Embarak" userId="5401dc18-cc9d-43f7-b7bd-bc8eecd2be1b" providerId="ADAL" clId="{571A286A-57E0-4917-99FA-9528A17E1497}" dt="2023-09-04T10:53:42.487" v="38"/>
          <ac:graphicFrameMkLst>
            <pc:docMk/>
            <pc:sldMk cId="1287664395" sldId="1967"/>
            <ac:graphicFrameMk id="3" creationId="{B1CA3642-8DD9-C453-3D37-1C9238DABD05}"/>
          </ac:graphicFrameMkLst>
        </pc:graphicFrameChg>
      </pc:sldChg>
      <pc:sldChg chg="addSp delSp modSp mod">
        <pc:chgData name="Ossama Embarak" userId="5401dc18-cc9d-43f7-b7bd-bc8eecd2be1b" providerId="ADAL" clId="{571A286A-57E0-4917-99FA-9528A17E1497}" dt="2023-09-04T10:53:09.831" v="36" actId="207"/>
        <pc:sldMkLst>
          <pc:docMk/>
          <pc:sldMk cId="2568614559" sldId="1969"/>
        </pc:sldMkLst>
        <pc:spChg chg="mod">
          <ac:chgData name="Ossama Embarak" userId="5401dc18-cc9d-43f7-b7bd-bc8eecd2be1b" providerId="ADAL" clId="{571A286A-57E0-4917-99FA-9528A17E1497}" dt="2023-09-04T10:53:09.831" v="36" actId="207"/>
          <ac:spMkLst>
            <pc:docMk/>
            <pc:sldMk cId="2568614559" sldId="1969"/>
            <ac:spMk id="3" creationId="{CB86AA8D-081B-4ECF-906D-43C9A950C1E6}"/>
          </ac:spMkLst>
        </pc:spChg>
        <pc:spChg chg="mod">
          <ac:chgData name="Ossama Embarak" userId="5401dc18-cc9d-43f7-b7bd-bc8eecd2be1b" providerId="ADAL" clId="{571A286A-57E0-4917-99FA-9528A17E1497}" dt="2023-09-04T10:53:03.627" v="27" actId="20577"/>
          <ac:spMkLst>
            <pc:docMk/>
            <pc:sldMk cId="2568614559" sldId="1969"/>
            <ac:spMk id="4" creationId="{CB064DB5-DB6C-485B-94C6-E1841D40159A}"/>
          </ac:spMkLst>
        </pc:spChg>
        <pc:spChg chg="add del mod">
          <ac:chgData name="Ossama Embarak" userId="5401dc18-cc9d-43f7-b7bd-bc8eecd2be1b" providerId="ADAL" clId="{571A286A-57E0-4917-99FA-9528A17E1497}" dt="2023-09-04T10:52:40.589" v="16"/>
          <ac:spMkLst>
            <pc:docMk/>
            <pc:sldMk cId="2568614559" sldId="1969"/>
            <ac:spMk id="5" creationId="{484F3DF9-A1B3-0E6B-833F-5657D3E009E5}"/>
          </ac:spMkLst>
        </pc:spChg>
        <pc:graphicFrameChg chg="add del mod">
          <ac:chgData name="Ossama Embarak" userId="5401dc18-cc9d-43f7-b7bd-bc8eecd2be1b" providerId="ADAL" clId="{571A286A-57E0-4917-99FA-9528A17E1497}" dt="2023-09-04T10:52:40.589" v="16"/>
          <ac:graphicFrameMkLst>
            <pc:docMk/>
            <pc:sldMk cId="2568614559" sldId="1969"/>
            <ac:graphicFrameMk id="2" creationId="{8CB3FE03-B100-9D84-E38B-744E7DF8058F}"/>
          </ac:graphicFrameMkLst>
        </pc:graphicFrameChg>
      </pc:sldChg>
      <pc:sldChg chg="del">
        <pc:chgData name="Ossama Embarak" userId="5401dc18-cc9d-43f7-b7bd-bc8eecd2be1b" providerId="ADAL" clId="{571A286A-57E0-4917-99FA-9528A17E1497}" dt="2023-09-04T10:54:05.643" v="42" actId="47"/>
        <pc:sldMkLst>
          <pc:docMk/>
          <pc:sldMk cId="1221930520" sldId="1970"/>
        </pc:sldMkLst>
      </pc:sldChg>
    </pc:docChg>
  </pc:docChgLst>
  <pc:docChgLst>
    <pc:chgData name="Ossama Embarak" userId="5401dc18-cc9d-43f7-b7bd-bc8eecd2be1b" providerId="ADAL" clId="{BE15E79A-2D79-436E-9E4C-49E16BC9DFBA}"/>
    <pc:docChg chg="undo custSel addSld delSld modSld modMainMaster">
      <pc:chgData name="Ossama Embarak" userId="5401dc18-cc9d-43f7-b7bd-bc8eecd2be1b" providerId="ADAL" clId="{BE15E79A-2D79-436E-9E4C-49E16BC9DFBA}" dt="2023-09-04T11:14:10.952" v="38" actId="13822"/>
      <pc:docMkLst>
        <pc:docMk/>
      </pc:docMkLst>
      <pc:sldChg chg="add del">
        <pc:chgData name="Ossama Embarak" userId="5401dc18-cc9d-43f7-b7bd-bc8eecd2be1b" providerId="ADAL" clId="{BE15E79A-2D79-436E-9E4C-49E16BC9DFBA}" dt="2023-09-04T11:11:19.681" v="13" actId="47"/>
        <pc:sldMkLst>
          <pc:docMk/>
          <pc:sldMk cId="1560757649" sldId="266"/>
        </pc:sldMkLst>
      </pc:sldChg>
      <pc:sldChg chg="modSp add mod">
        <pc:chgData name="Ossama Embarak" userId="5401dc18-cc9d-43f7-b7bd-bc8eecd2be1b" providerId="ADAL" clId="{BE15E79A-2D79-436E-9E4C-49E16BC9DFBA}" dt="2023-09-04T11:13:27.507" v="30" actId="13822"/>
        <pc:sldMkLst>
          <pc:docMk/>
          <pc:sldMk cId="1067552224" sldId="306"/>
        </pc:sldMkLst>
        <pc:spChg chg="mod">
          <ac:chgData name="Ossama Embarak" userId="5401dc18-cc9d-43f7-b7bd-bc8eecd2be1b" providerId="ADAL" clId="{BE15E79A-2D79-436E-9E4C-49E16BC9DFBA}" dt="2023-09-04T11:13:24.999" v="29" actId="13822"/>
          <ac:spMkLst>
            <pc:docMk/>
            <pc:sldMk cId="1067552224" sldId="306"/>
            <ac:spMk id="5" creationId="{A360AFC2-2E29-3442-A0E6-143B0538A481}"/>
          </ac:spMkLst>
        </pc:spChg>
        <pc:spChg chg="mod">
          <ac:chgData name="Ossama Embarak" userId="5401dc18-cc9d-43f7-b7bd-bc8eecd2be1b" providerId="ADAL" clId="{BE15E79A-2D79-436E-9E4C-49E16BC9DFBA}" dt="2023-09-04T11:13:27.507" v="30" actId="13822"/>
          <ac:spMkLst>
            <pc:docMk/>
            <pc:sldMk cId="1067552224" sldId="306"/>
            <ac:spMk id="17" creationId="{7F5C4A95-80A1-4A40-A706-81D2308F9F9F}"/>
          </ac:spMkLst>
        </pc:spChg>
      </pc:sldChg>
      <pc:sldChg chg="modSp add mod">
        <pc:chgData name="Ossama Embarak" userId="5401dc18-cc9d-43f7-b7bd-bc8eecd2be1b" providerId="ADAL" clId="{BE15E79A-2D79-436E-9E4C-49E16BC9DFBA}" dt="2023-09-04T11:13:43.850" v="33" actId="13822"/>
        <pc:sldMkLst>
          <pc:docMk/>
          <pc:sldMk cId="1815113004" sldId="307"/>
        </pc:sldMkLst>
        <pc:spChg chg="mod">
          <ac:chgData name="Ossama Embarak" userId="5401dc18-cc9d-43f7-b7bd-bc8eecd2be1b" providerId="ADAL" clId="{BE15E79A-2D79-436E-9E4C-49E16BC9DFBA}" dt="2023-09-04T11:13:43.850" v="33" actId="13822"/>
          <ac:spMkLst>
            <pc:docMk/>
            <pc:sldMk cId="1815113004" sldId="307"/>
            <ac:spMk id="18" creationId="{6CD3F813-1D6E-9E4F-9BD9-22C876055103}"/>
          </ac:spMkLst>
        </pc:spChg>
        <pc:spChg chg="mod">
          <ac:chgData name="Ossama Embarak" userId="5401dc18-cc9d-43f7-b7bd-bc8eecd2be1b" providerId="ADAL" clId="{BE15E79A-2D79-436E-9E4C-49E16BC9DFBA}" dt="2023-09-04T11:13:43.850" v="33" actId="13822"/>
          <ac:spMkLst>
            <pc:docMk/>
            <pc:sldMk cId="1815113004" sldId="307"/>
            <ac:spMk id="21" creationId="{B7E7139C-75A3-F241-AE33-0ABEC751A2A1}"/>
          </ac:spMkLst>
        </pc:spChg>
      </pc:sldChg>
      <pc:sldChg chg="modSp add mod">
        <pc:chgData name="Ossama Embarak" userId="5401dc18-cc9d-43f7-b7bd-bc8eecd2be1b" providerId="ADAL" clId="{BE15E79A-2D79-436E-9E4C-49E16BC9DFBA}" dt="2023-09-04T11:13:36.036" v="32" actId="13822"/>
        <pc:sldMkLst>
          <pc:docMk/>
          <pc:sldMk cId="41993851" sldId="308"/>
        </pc:sldMkLst>
        <pc:spChg chg="mod">
          <ac:chgData name="Ossama Embarak" userId="5401dc18-cc9d-43f7-b7bd-bc8eecd2be1b" providerId="ADAL" clId="{BE15E79A-2D79-436E-9E4C-49E16BC9DFBA}" dt="2023-09-04T11:13:33.115" v="31" actId="13822"/>
          <ac:spMkLst>
            <pc:docMk/>
            <pc:sldMk cId="41993851" sldId="308"/>
            <ac:spMk id="5" creationId="{A360AFC2-2E29-3442-A0E6-143B0538A481}"/>
          </ac:spMkLst>
        </pc:spChg>
        <pc:spChg chg="mod">
          <ac:chgData name="Ossama Embarak" userId="5401dc18-cc9d-43f7-b7bd-bc8eecd2be1b" providerId="ADAL" clId="{BE15E79A-2D79-436E-9E4C-49E16BC9DFBA}" dt="2023-09-04T11:13:36.036" v="32" actId="13822"/>
          <ac:spMkLst>
            <pc:docMk/>
            <pc:sldMk cId="41993851" sldId="308"/>
            <ac:spMk id="17" creationId="{7F5C4A95-80A1-4A40-A706-81D2308F9F9F}"/>
          </ac:spMkLst>
        </pc:spChg>
        <pc:spChg chg="mod">
          <ac:chgData name="Ossama Embarak" userId="5401dc18-cc9d-43f7-b7bd-bc8eecd2be1b" providerId="ADAL" clId="{BE15E79A-2D79-436E-9E4C-49E16BC9DFBA}" dt="2023-09-04T11:13:33.115" v="31" actId="13822"/>
          <ac:spMkLst>
            <pc:docMk/>
            <pc:sldMk cId="41993851" sldId="308"/>
            <ac:spMk id="18" creationId="{7BFDC0A7-225E-0D4A-BB77-8CE10426DC86}"/>
          </ac:spMkLst>
        </pc:spChg>
      </pc:sldChg>
      <pc:sldChg chg="modSp add mod">
        <pc:chgData name="Ossama Embarak" userId="5401dc18-cc9d-43f7-b7bd-bc8eecd2be1b" providerId="ADAL" clId="{BE15E79A-2D79-436E-9E4C-49E16BC9DFBA}" dt="2023-09-04T11:13:48.929" v="34" actId="13822"/>
        <pc:sldMkLst>
          <pc:docMk/>
          <pc:sldMk cId="2132316274" sldId="309"/>
        </pc:sldMkLst>
        <pc:spChg chg="mod">
          <ac:chgData name="Ossama Embarak" userId="5401dc18-cc9d-43f7-b7bd-bc8eecd2be1b" providerId="ADAL" clId="{BE15E79A-2D79-436E-9E4C-49E16BC9DFBA}" dt="2023-09-04T11:13:48.929" v="34" actId="13822"/>
          <ac:spMkLst>
            <pc:docMk/>
            <pc:sldMk cId="2132316274" sldId="309"/>
            <ac:spMk id="18" creationId="{6CD3F813-1D6E-9E4F-9BD9-22C876055103}"/>
          </ac:spMkLst>
        </pc:spChg>
        <pc:spChg chg="mod">
          <ac:chgData name="Ossama Embarak" userId="5401dc18-cc9d-43f7-b7bd-bc8eecd2be1b" providerId="ADAL" clId="{BE15E79A-2D79-436E-9E4C-49E16BC9DFBA}" dt="2023-09-04T11:13:48.929" v="34" actId="13822"/>
          <ac:spMkLst>
            <pc:docMk/>
            <pc:sldMk cId="2132316274" sldId="309"/>
            <ac:spMk id="21" creationId="{B7E7139C-75A3-F241-AE33-0ABEC751A2A1}"/>
          </ac:spMkLst>
        </pc:spChg>
      </pc:sldChg>
      <pc:sldChg chg="modSp add mod">
        <pc:chgData name="Ossama Embarak" userId="5401dc18-cc9d-43f7-b7bd-bc8eecd2be1b" providerId="ADAL" clId="{BE15E79A-2D79-436E-9E4C-49E16BC9DFBA}" dt="2023-09-04T11:13:53.331" v="35" actId="13822"/>
        <pc:sldMkLst>
          <pc:docMk/>
          <pc:sldMk cId="3334328156" sldId="314"/>
        </pc:sldMkLst>
        <pc:spChg chg="mod">
          <ac:chgData name="Ossama Embarak" userId="5401dc18-cc9d-43f7-b7bd-bc8eecd2be1b" providerId="ADAL" clId="{BE15E79A-2D79-436E-9E4C-49E16BC9DFBA}" dt="2023-09-04T11:13:53.331" v="35" actId="13822"/>
          <ac:spMkLst>
            <pc:docMk/>
            <pc:sldMk cId="3334328156" sldId="314"/>
            <ac:spMk id="19" creationId="{051924C0-AF8F-8B4C-847E-57FCBA0F6B56}"/>
          </ac:spMkLst>
        </pc:spChg>
      </pc:sldChg>
      <pc:sldChg chg="modSp add mod">
        <pc:chgData name="Ossama Embarak" userId="5401dc18-cc9d-43f7-b7bd-bc8eecd2be1b" providerId="ADAL" clId="{BE15E79A-2D79-436E-9E4C-49E16BC9DFBA}" dt="2023-09-04T11:14:05.086" v="37" actId="13822"/>
        <pc:sldMkLst>
          <pc:docMk/>
          <pc:sldMk cId="2117965396" sldId="317"/>
        </pc:sldMkLst>
        <pc:spChg chg="mod">
          <ac:chgData name="Ossama Embarak" userId="5401dc18-cc9d-43f7-b7bd-bc8eecd2be1b" providerId="ADAL" clId="{BE15E79A-2D79-436E-9E4C-49E16BC9DFBA}" dt="2023-09-04T11:14:05.086" v="37" actId="13822"/>
          <ac:spMkLst>
            <pc:docMk/>
            <pc:sldMk cId="2117965396" sldId="317"/>
            <ac:spMk id="5" creationId="{BD0139C6-603B-9345-A30F-8EBD7C86936C}"/>
          </ac:spMkLst>
        </pc:spChg>
      </pc:sldChg>
      <pc:sldChg chg="modSp add mod">
        <pc:chgData name="Ossama Embarak" userId="5401dc18-cc9d-43f7-b7bd-bc8eecd2be1b" providerId="ADAL" clId="{BE15E79A-2D79-436E-9E4C-49E16BC9DFBA}" dt="2023-09-04T11:13:56.895" v="36" actId="13822"/>
        <pc:sldMkLst>
          <pc:docMk/>
          <pc:sldMk cId="2196104856" sldId="345"/>
        </pc:sldMkLst>
        <pc:spChg chg="mod">
          <ac:chgData name="Ossama Embarak" userId="5401dc18-cc9d-43f7-b7bd-bc8eecd2be1b" providerId="ADAL" clId="{BE15E79A-2D79-436E-9E4C-49E16BC9DFBA}" dt="2023-09-04T11:13:56.895" v="36" actId="13822"/>
          <ac:spMkLst>
            <pc:docMk/>
            <pc:sldMk cId="2196104856" sldId="345"/>
            <ac:spMk id="5" creationId="{BD0139C6-603B-9345-A30F-8EBD7C86936C}"/>
          </ac:spMkLst>
        </pc:spChg>
      </pc:sldChg>
      <pc:sldChg chg="modSp add mod">
        <pc:chgData name="Ossama Embarak" userId="5401dc18-cc9d-43f7-b7bd-bc8eecd2be1b" providerId="ADAL" clId="{BE15E79A-2D79-436E-9E4C-49E16BC9DFBA}" dt="2023-09-04T11:14:10.952" v="38" actId="13822"/>
        <pc:sldMkLst>
          <pc:docMk/>
          <pc:sldMk cId="588629428" sldId="346"/>
        </pc:sldMkLst>
        <pc:spChg chg="mod">
          <ac:chgData name="Ossama Embarak" userId="5401dc18-cc9d-43f7-b7bd-bc8eecd2be1b" providerId="ADAL" clId="{BE15E79A-2D79-436E-9E4C-49E16BC9DFBA}" dt="2023-09-04T11:14:10.952" v="38" actId="13822"/>
          <ac:spMkLst>
            <pc:docMk/>
            <pc:sldMk cId="588629428" sldId="346"/>
            <ac:spMk id="5" creationId="{BD0139C6-603B-9345-A30F-8EBD7C86936C}"/>
          </ac:spMkLst>
        </pc:spChg>
      </pc:sldChg>
      <pc:sldChg chg="add del">
        <pc:chgData name="Ossama Embarak" userId="5401dc18-cc9d-43f7-b7bd-bc8eecd2be1b" providerId="ADAL" clId="{BE15E79A-2D79-436E-9E4C-49E16BC9DFBA}" dt="2023-09-04T11:11:26.230" v="14" actId="47"/>
        <pc:sldMkLst>
          <pc:docMk/>
          <pc:sldMk cId="1798599570" sldId="347"/>
        </pc:sldMkLst>
      </pc:sldChg>
      <pc:sldChg chg="modSp mod">
        <pc:chgData name="Ossama Embarak" userId="5401dc18-cc9d-43f7-b7bd-bc8eecd2be1b" providerId="ADAL" clId="{BE15E79A-2D79-436E-9E4C-49E16BC9DFBA}" dt="2023-09-04T11:10:52.557" v="10" actId="20577"/>
        <pc:sldMkLst>
          <pc:docMk/>
          <pc:sldMk cId="1287664395" sldId="1967"/>
        </pc:sldMkLst>
        <pc:spChg chg="mod">
          <ac:chgData name="Ossama Embarak" userId="5401dc18-cc9d-43f7-b7bd-bc8eecd2be1b" providerId="ADAL" clId="{BE15E79A-2D79-436E-9E4C-49E16BC9DFBA}" dt="2023-09-04T11:10:52.557" v="10" actId="20577"/>
          <ac:spMkLst>
            <pc:docMk/>
            <pc:sldMk cId="1287664395" sldId="1967"/>
            <ac:spMk id="2" creationId="{773F2A1C-361D-43DA-9206-90D23F58C2A9}"/>
          </ac:spMkLst>
        </pc:spChg>
      </pc:sldChg>
      <pc:sldChg chg="modSp mod">
        <pc:chgData name="Ossama Embarak" userId="5401dc18-cc9d-43f7-b7bd-bc8eecd2be1b" providerId="ADAL" clId="{BE15E79A-2D79-436E-9E4C-49E16BC9DFBA}" dt="2023-09-04T11:10:37.646" v="7" actId="12"/>
        <pc:sldMkLst>
          <pc:docMk/>
          <pc:sldMk cId="2568614559" sldId="1969"/>
        </pc:sldMkLst>
        <pc:spChg chg="mod">
          <ac:chgData name="Ossama Embarak" userId="5401dc18-cc9d-43f7-b7bd-bc8eecd2be1b" providerId="ADAL" clId="{BE15E79A-2D79-436E-9E4C-49E16BC9DFBA}" dt="2023-09-04T11:10:37.646" v="7" actId="12"/>
          <ac:spMkLst>
            <pc:docMk/>
            <pc:sldMk cId="2568614559" sldId="1969"/>
            <ac:spMk id="4" creationId="{CB064DB5-DB6C-485B-94C6-E1841D40159A}"/>
          </ac:spMkLst>
        </pc:spChg>
      </pc:sldChg>
      <pc:sldChg chg="add del">
        <pc:chgData name="Ossama Embarak" userId="5401dc18-cc9d-43f7-b7bd-bc8eecd2be1b" providerId="ADAL" clId="{BE15E79A-2D79-436E-9E4C-49E16BC9DFBA}" dt="2023-09-04T11:11:17.175" v="12" actId="47"/>
        <pc:sldMkLst>
          <pc:docMk/>
          <pc:sldMk cId="630560087" sldId="1970"/>
        </pc:sldMkLst>
      </pc:sldChg>
      <pc:sldMasterChg chg="modSp delSldLayout modSldLayout">
        <pc:chgData name="Ossama Embarak" userId="5401dc18-cc9d-43f7-b7bd-bc8eecd2be1b" providerId="ADAL" clId="{BE15E79A-2D79-436E-9E4C-49E16BC9DFBA}" dt="2023-09-04T11:12:40.410" v="24" actId="2696"/>
        <pc:sldMasterMkLst>
          <pc:docMk/>
          <pc:sldMasterMk cId="4009256883" sldId="2147483648"/>
        </pc:sldMasterMkLst>
        <pc:sldLayoutChg chg="del modTransition">
          <pc:chgData name="Ossama Embarak" userId="5401dc18-cc9d-43f7-b7bd-bc8eecd2be1b" providerId="ADAL" clId="{BE15E79A-2D79-436E-9E4C-49E16BC9DFBA}" dt="2023-09-04T11:12:36.371" v="22" actId="2696"/>
          <pc:sldLayoutMkLst>
            <pc:docMk/>
            <pc:sldMasterMk cId="4009256883" sldId="2147483648"/>
            <pc:sldLayoutMk cId="3383827436" sldId="2147483729"/>
          </pc:sldLayoutMkLst>
        </pc:sldLayoutChg>
        <pc:sldLayoutChg chg="modTransition">
          <pc:chgData name="Ossama Embarak" userId="5401dc18-cc9d-43f7-b7bd-bc8eecd2be1b" providerId="ADAL" clId="{BE15E79A-2D79-436E-9E4C-49E16BC9DFBA}" dt="2023-09-04T11:12:33.027" v="21"/>
          <pc:sldLayoutMkLst>
            <pc:docMk/>
            <pc:sldMasterMk cId="4009256883" sldId="2147483648"/>
            <pc:sldLayoutMk cId="1096199825" sldId="2147483730"/>
          </pc:sldLayoutMkLst>
        </pc:sldLayoutChg>
        <pc:sldLayoutChg chg="del modTransition">
          <pc:chgData name="Ossama Embarak" userId="5401dc18-cc9d-43f7-b7bd-bc8eecd2be1b" providerId="ADAL" clId="{BE15E79A-2D79-436E-9E4C-49E16BC9DFBA}" dt="2023-09-04T11:12:39.013" v="23" actId="2696"/>
          <pc:sldLayoutMkLst>
            <pc:docMk/>
            <pc:sldMasterMk cId="4009256883" sldId="2147483648"/>
            <pc:sldLayoutMk cId="3202367551" sldId="2147483731"/>
          </pc:sldLayoutMkLst>
        </pc:sldLayoutChg>
        <pc:sldLayoutChg chg="del modTransition">
          <pc:chgData name="Ossama Embarak" userId="5401dc18-cc9d-43f7-b7bd-bc8eecd2be1b" providerId="ADAL" clId="{BE15E79A-2D79-436E-9E4C-49E16BC9DFBA}" dt="2023-09-04T11:12:40.410" v="24" actId="2696"/>
          <pc:sldLayoutMkLst>
            <pc:docMk/>
            <pc:sldMasterMk cId="4009256883" sldId="2147483648"/>
            <pc:sldLayoutMk cId="590818726" sldId="2147483732"/>
          </pc:sldLayoutMkLst>
        </pc:sldLayoutChg>
      </pc:sldMasterChg>
      <pc:sldMasterChg chg="modSp">
        <pc:chgData name="Ossama Embarak" userId="5401dc18-cc9d-43f7-b7bd-bc8eecd2be1b" providerId="ADAL" clId="{BE15E79A-2D79-436E-9E4C-49E16BC9DFBA}" dt="2023-09-04T11:12:18.316" v="18" actId="735"/>
        <pc:sldMasterMkLst>
          <pc:docMk/>
          <pc:sldMasterMk cId="3767362941" sldId="2147483692"/>
        </pc:sldMasterMkLst>
      </pc:sldMasterChg>
      <pc:sldMasterChg chg="modSp">
        <pc:chgData name="Ossama Embarak" userId="5401dc18-cc9d-43f7-b7bd-bc8eecd2be1b" providerId="ADAL" clId="{BE15E79A-2D79-436E-9E4C-49E16BC9DFBA}" dt="2023-09-04T11:12:15.465" v="17" actId="735"/>
        <pc:sldMasterMkLst>
          <pc:docMk/>
          <pc:sldMasterMk cId="1925723894" sldId="2147483712"/>
        </pc:sldMasterMkLst>
      </pc:sldMasterChg>
      <pc:sldMasterChg chg="modSp">
        <pc:chgData name="Ossama Embarak" userId="5401dc18-cc9d-43f7-b7bd-bc8eecd2be1b" providerId="ADAL" clId="{BE15E79A-2D79-436E-9E4C-49E16BC9DFBA}" dt="2023-09-04T11:12:28.517" v="19" actId="735"/>
        <pc:sldMasterMkLst>
          <pc:docMk/>
          <pc:sldMasterMk cId="1536159143" sldId="2147483724"/>
        </pc:sldMasterMkLst>
      </pc:sldMasterChg>
      <pc:sldMasterChg chg="modSp modSldLayout">
        <pc:chgData name="Ossama Embarak" userId="5401dc18-cc9d-43f7-b7bd-bc8eecd2be1b" providerId="ADAL" clId="{BE15E79A-2D79-436E-9E4C-49E16BC9DFBA}" dt="2023-09-04T11:12:29.615" v="20" actId="735"/>
        <pc:sldMasterMkLst>
          <pc:docMk/>
          <pc:sldMasterMk cId="2772307684" sldId="2147483728"/>
        </pc:sldMasterMkLst>
        <pc:sldLayoutChg chg="modSp">
          <pc:chgData name="Ossama Embarak" userId="5401dc18-cc9d-43f7-b7bd-bc8eecd2be1b" providerId="ADAL" clId="{BE15E79A-2D79-436E-9E4C-49E16BC9DFBA}" dt="2023-09-04T11:12:07.688" v="15" actId="735"/>
          <pc:sldLayoutMkLst>
            <pc:docMk/>
            <pc:sldMasterMk cId="2772307684" sldId="2147483728"/>
            <pc:sldLayoutMk cId="2043174987" sldId="21474837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A9AF6-8598-FE41-8FBC-4D16D65E8F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2CECB-18E0-6D40-996D-8C7755BFBC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1F30-AD7E-0646-BEA7-1FBB99438B12}" type="datetimeFigureOut">
              <a:rPr lang="en-AE" smtClean="0"/>
              <a:t>04/09/2023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C3803-2E62-CF49-8B5F-CA9BEB7D4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8625B-DE02-E348-BD80-4602CA1503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DBBF1-12BA-B549-84EE-5CAE9743D9D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66531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3BF4-8801-4F60-BE08-2C33B42C2AB7}" type="datetimeFigureOut">
              <a:rPr lang="en-US" smtClean="0"/>
              <a:t>09/04/2023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1E5A6-E598-469C-817A-752EEDB5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1E5A6-E598-469C-817A-752EEDB59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1E5A6-E598-469C-817A-752EEDB59C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18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53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75D-EB40-5D4D-AE12-51FC75045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2483" y="2773606"/>
            <a:ext cx="7687033" cy="563025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22C6E1"/>
                </a:solidFill>
              </a:defRPr>
            </a:lvl1pPr>
          </a:lstStyle>
          <a:p>
            <a:r>
              <a:rPr lang="en-US" dirty="0"/>
              <a:t>Course title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902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75D-EB40-5D4D-AE12-51FC75045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2483" y="2459574"/>
            <a:ext cx="7687033" cy="563025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22C6E1"/>
                </a:solidFill>
              </a:defRPr>
            </a:lvl1pPr>
          </a:lstStyle>
          <a:p>
            <a:r>
              <a:rPr lang="en-US" dirty="0"/>
              <a:t>Course title</a:t>
            </a:r>
            <a:endParaRPr lang="en-A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777E1A-1EFF-A641-8EA9-C682607068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663" y="3174999"/>
            <a:ext cx="7686853" cy="631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22C6E1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2382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457049-E67C-064A-90A9-8B23F948A5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94691" y="1320800"/>
            <a:ext cx="9578109" cy="4240213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  <a:alpha val="9929"/>
                  </a:schemeClr>
                </a:solidFill>
              </a:defRPr>
            </a:lvl1pPr>
          </a:lstStyle>
          <a:p>
            <a:r>
              <a:rPr lang="en-AE" dirty="0"/>
              <a:t>Insert title background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8FD5FE-37A7-9B4E-9C1C-D78AED5D5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2483" y="2792078"/>
            <a:ext cx="7687033" cy="563025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22C6E1"/>
                </a:solidFill>
              </a:defRPr>
            </a:lvl1pPr>
          </a:lstStyle>
          <a:p>
            <a:r>
              <a:rPr lang="en-US" dirty="0"/>
              <a:t>Course title</a:t>
            </a:r>
            <a:endParaRPr lang="en-AE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7CC8022-1DBD-3E46-88D0-AE7803B8C4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663" y="3507503"/>
            <a:ext cx="7686853" cy="631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22C6E1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2252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Introdutio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B7486E3-2229-E14E-9B35-0E137C330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7" cy="533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6B5813D-5E38-A549-9FD6-AB5B0CEF3A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8838" y="1778000"/>
            <a:ext cx="5160962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521FD744-DE3B-E14E-A188-771793378A5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0" y="1778000"/>
            <a:ext cx="5159375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347675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Introdution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AC5D259-8CD9-4D45-8234-3BFF4B2F4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7" cy="533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59040E5-64D1-BD4B-A4D8-0F1EF78220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1777318"/>
            <a:ext cx="10472737" cy="45409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734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Introdution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2DBACE4-6E1A-C147-96B8-7909449E68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9970" y="3948716"/>
            <a:ext cx="10472571" cy="2364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Insert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90AE54-6231-C742-B478-173B62861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7" cy="533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1BD600BF-1D7B-864F-93C4-53E294B7D6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1777318"/>
            <a:ext cx="10472737" cy="205445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43998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Introdution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290AE54-6231-C742-B478-173B62861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7" cy="533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1BD600BF-1D7B-864F-93C4-53E294B7D6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1777318"/>
            <a:ext cx="10472737" cy="205445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6B46369-C27D-D640-8A74-B63CCD6B2F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9971" y="3948716"/>
            <a:ext cx="3342574" cy="23649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E785A1C-7870-5244-9ACC-E271C914C1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55934" y="3948716"/>
            <a:ext cx="3411847" cy="23649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372FC078-EA6C-764A-80AF-741D3BC0025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19047" y="3948716"/>
            <a:ext cx="3411847" cy="23649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1475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75D-EB40-5D4D-AE12-51FC75045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5" cy="533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95AD67A-643A-CA4C-8827-25CEDCFA1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38" y="1777318"/>
            <a:ext cx="10472737" cy="454093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2C6E1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813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75D-EB40-5D4D-AE12-51FC75045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5" cy="533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39B597-7FBD-BF43-8D89-E79F592F3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72199" y="1777318"/>
            <a:ext cx="5159830" cy="45363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F2B818-412B-0B41-BF09-03AD2A1694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8838" y="1777318"/>
            <a:ext cx="5159831" cy="454093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2C6E1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5937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 -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75D-EB40-5D4D-AE12-51FC75045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5" cy="5334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39B597-7FBD-BF43-8D89-E79F592F3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8839" y="3994238"/>
            <a:ext cx="2506661" cy="20970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Insert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F2B818-412B-0B41-BF09-03AD2A1694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8839" y="1777318"/>
            <a:ext cx="2506661" cy="209709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2C6E1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395FA-B6C0-7F4A-B0FE-3A88BE1A0B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00439" y="3994238"/>
            <a:ext cx="2506661" cy="20970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Insert picture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F64D6F48-5CC9-7A4E-B9B0-A034971450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0439" y="1777318"/>
            <a:ext cx="2506661" cy="209709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2C6E1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CB53447-3043-084B-9681-D0CCE67E3C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42039" y="3994238"/>
            <a:ext cx="2506661" cy="20970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Insert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3C738E6-50B0-8B4F-9425-4DE239815C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42039" y="1777318"/>
            <a:ext cx="2506661" cy="209709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2C6E1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E4E4A4B0-1398-CE47-B05A-28BDE815CFE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83639" y="3994238"/>
            <a:ext cx="2506661" cy="209709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Insert picture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186A30F-F12E-0441-98E7-B666A79FD1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83639" y="1777318"/>
            <a:ext cx="2506661" cy="209709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2C6E1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276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151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BF328-25E7-FE47-9C01-58A6BDDC3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B49A94FD-4D2D-AB40-8647-D3C57C49B5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8838" y="1777319"/>
            <a:ext cx="10472737" cy="5651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4321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C2842CD-0FA2-AE48-AAD6-F268CB86CE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72199" y="1777318"/>
            <a:ext cx="5159830" cy="45363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4AAAA1E-BCA3-5A49-A83C-31389AB9B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E90BDA-0F02-9847-8ABF-E25444F5F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8838" y="1778000"/>
            <a:ext cx="5160962" cy="4535488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22C6E1"/>
              </a:buClr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0892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C2842CD-0FA2-AE48-AAD6-F268CB86CE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72198" y="254000"/>
            <a:ext cx="5499101" cy="60597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4AAAA1E-BCA3-5A49-A83C-31389AB9B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839" y="1100138"/>
            <a:ext cx="5160962" cy="1211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E90BDA-0F02-9847-8ABF-E25444F5F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8838" y="2451100"/>
            <a:ext cx="5160962" cy="3862388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22C6E1"/>
              </a:buClr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8309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FB91AA-53D6-4B48-9865-82873E8921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9970" y="3985662"/>
            <a:ext cx="10472571" cy="2328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F789734-FA79-3E4A-AADA-CEE566DDF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6F7395-B5EA-C64E-8735-863C2A81F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837" y="1778934"/>
            <a:ext cx="10472057" cy="209308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22C6E1"/>
              </a:buClr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58442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FB91AA-53D6-4B48-9865-82873E8921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9971" y="3985662"/>
            <a:ext cx="3342574" cy="2328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F789734-FA79-3E4A-AADA-CEE566DDF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6F7395-B5EA-C64E-8735-863C2A81F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837" y="1778934"/>
            <a:ext cx="10472057" cy="20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5ED8341-B453-E443-A038-6E1DAFFB61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55934" y="3985662"/>
            <a:ext cx="3411847" cy="2328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61D372D6-589D-8E45-82E1-694DD2F20D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19047" y="3985662"/>
            <a:ext cx="3411847" cy="23280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23053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-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FB91AA-53D6-4B48-9865-82873E8921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8838" y="1778934"/>
            <a:ext cx="2188029" cy="20930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F789734-FA79-3E4A-AADA-CEE566DDF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6F7395-B5EA-C64E-8735-863C2A81F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0400" y="1778934"/>
            <a:ext cx="2806700" cy="20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973997B7-A73B-4448-8289-69EF2BB0B5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84902" y="1764750"/>
            <a:ext cx="2188029" cy="20930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7D63E85-F5E6-C94A-B1C0-549923FA97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464" y="1764750"/>
            <a:ext cx="2806700" cy="20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D374669E-51C5-C946-A060-A9AEB01CF92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8838" y="3999846"/>
            <a:ext cx="2188029" cy="20930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5961E35-4181-1042-8CA5-D3B5E6AF3C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3999846"/>
            <a:ext cx="2806700" cy="20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119F8C36-B2E5-D145-97ED-FE7233D465C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4902" y="3985662"/>
            <a:ext cx="2188029" cy="20930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3E191EE4-E91D-9A40-9983-A074BE367B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26464" y="3985662"/>
            <a:ext cx="2806700" cy="20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8793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FB91AA-53D6-4B48-9865-82873E8921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8838" y="1778934"/>
            <a:ext cx="2188029" cy="20930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F789734-FA79-3E4A-AADA-CEE566DDF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6F7395-B5EA-C64E-8735-863C2A81F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1778934"/>
            <a:ext cx="8131175" cy="20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D374669E-51C5-C946-A060-A9AEB01CF92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8838" y="3999846"/>
            <a:ext cx="2188029" cy="20930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Insert picture</a:t>
            </a:r>
          </a:p>
          <a:p>
            <a:endParaRPr lang="en-AE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5961E35-4181-1042-8CA5-D3B5E6AF3C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3999846"/>
            <a:ext cx="8131174" cy="20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617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CE42FCBA-8F69-2C49-98BA-64EF8F6E9D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AE20AA8-F838-B949-BD46-2BBDB67DDB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838" y="1757363"/>
            <a:ext cx="5160962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Comparison </a:t>
            </a:r>
            <a:endParaRPr lang="en-AE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6B87802-73B2-8D46-8E14-11B63811DB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757363"/>
            <a:ext cx="5160962" cy="555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Comparison </a:t>
            </a:r>
            <a:endParaRPr lang="en-AE" dirty="0"/>
          </a:p>
          <a:p>
            <a:pPr lvl="0"/>
            <a:endParaRPr lang="en-AE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20485B1-1C7C-CE47-8CFC-780333F17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8835" y="2405063"/>
            <a:ext cx="5160962" cy="3902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EF52B5-2586-F546-ABCC-7D3A02CE2F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613" y="2405063"/>
            <a:ext cx="5160962" cy="3902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3437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51A7B835-1900-5C4C-9EA5-EA5BFFF5DBC9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860425" y="2395538"/>
            <a:ext cx="10471375" cy="3917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Table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0DAF032-284B-BC44-ADD1-45E962FAA1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E4E8C2-8E42-6541-B877-04DEE085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838" y="1757363"/>
            <a:ext cx="10471374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75135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tent - Sty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51A7B835-1900-5C4C-9EA5-EA5BFFF5DBC9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860425" y="2395538"/>
            <a:ext cx="5159375" cy="3917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Table</a:t>
            </a:r>
          </a:p>
        </p:txBody>
      </p:sp>
      <p:sp>
        <p:nvSpPr>
          <p:cNvPr id="15" name="Table Placeholder 11">
            <a:extLst>
              <a:ext uri="{FF2B5EF4-FFF2-40B4-BE49-F238E27FC236}">
                <a16:creationId xmlns:a16="http://schemas.microsoft.com/office/drawing/2014/main" id="{AE160085-9855-1646-A441-4B3392FCC8B0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6172425" y="2405207"/>
            <a:ext cx="5159375" cy="3917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Table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A3B5D8-C878-C74E-8BE9-2C0FBFC43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F7DF16F-82D9-DA4B-81B2-3DEA4E8B3A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8838" y="1757363"/>
            <a:ext cx="10471374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5730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14" y="3651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22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247"/>
            </a:lvl2pPr>
            <a:lvl3pPr lvl="2" indent="0">
              <a:spcBef>
                <a:spcPts val="0"/>
              </a:spcBef>
              <a:buSzPts val="1400"/>
              <a:buNone/>
              <a:defRPr sz="1247"/>
            </a:lvl3pPr>
            <a:lvl4pPr lvl="3" indent="0">
              <a:spcBef>
                <a:spcPts val="0"/>
              </a:spcBef>
              <a:buSzPts val="1400"/>
              <a:buNone/>
              <a:defRPr sz="1247"/>
            </a:lvl4pPr>
            <a:lvl5pPr lvl="4" indent="0">
              <a:spcBef>
                <a:spcPts val="0"/>
              </a:spcBef>
              <a:buSzPts val="1400"/>
              <a:buNone/>
              <a:defRPr sz="1247"/>
            </a:lvl5pPr>
            <a:lvl6pPr lvl="5" indent="0">
              <a:spcBef>
                <a:spcPts val="0"/>
              </a:spcBef>
              <a:buSzPts val="1400"/>
              <a:buNone/>
              <a:defRPr sz="1247"/>
            </a:lvl6pPr>
            <a:lvl7pPr lvl="6" indent="0">
              <a:spcBef>
                <a:spcPts val="0"/>
              </a:spcBef>
              <a:buSzPts val="1400"/>
              <a:buNone/>
              <a:defRPr sz="1247"/>
            </a:lvl7pPr>
            <a:lvl8pPr lvl="7" indent="0">
              <a:spcBef>
                <a:spcPts val="0"/>
              </a:spcBef>
              <a:buSzPts val="1400"/>
              <a:buNone/>
              <a:defRPr sz="1247"/>
            </a:lvl8pPr>
            <a:lvl9pPr lvl="8" indent="0">
              <a:spcBef>
                <a:spcPts val="0"/>
              </a:spcBef>
              <a:buSzPts val="1400"/>
              <a:buNone/>
              <a:defRPr sz="1247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14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8665" marR="0" lvl="0" indent="-26370" algn="l" rtl="0">
              <a:lnSpc>
                <a:spcPct val="90000"/>
              </a:lnSpc>
              <a:spcBef>
                <a:spcPts val="519"/>
              </a:spcBef>
              <a:buClr>
                <a:schemeClr val="dk1"/>
              </a:buClr>
              <a:buSzPts val="2100"/>
              <a:buFont typeface="Arial"/>
              <a:buChar char="•"/>
              <a:defRPr sz="14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95" marR="0" lvl="1" indent="-39555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800"/>
              <a:buFont typeface="Arial"/>
              <a:buChar char="•"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93325" marR="0" lvl="2" indent="-52739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500"/>
              <a:buFont typeface="Arial"/>
              <a:buChar char="•"/>
              <a:defRPr sz="10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30654" marR="0" lvl="3" indent="-59333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350"/>
              <a:buFont typeface="Arial"/>
              <a:buChar char="•"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67984" marR="0" lvl="4" indent="-59333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350"/>
              <a:buFont typeface="Arial"/>
              <a:buChar char="•"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05316" marR="0" lvl="5" indent="-59333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350"/>
              <a:buFont typeface="Arial"/>
              <a:buChar char="•"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42647" marR="0" lvl="6" indent="-59333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350"/>
              <a:buFont typeface="Arial"/>
              <a:buChar char="•"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779976" marR="0" lvl="7" indent="-59333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350"/>
              <a:buFont typeface="Arial"/>
              <a:buChar char="•"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17305" marR="0" lvl="8" indent="-59333" algn="l" rtl="0">
              <a:lnSpc>
                <a:spcPct val="90000"/>
              </a:lnSpc>
              <a:spcBef>
                <a:spcPts val="260"/>
              </a:spcBef>
              <a:buClr>
                <a:schemeClr val="dk1"/>
              </a:buClr>
              <a:buSzPts val="1350"/>
              <a:buFont typeface="Arial"/>
              <a:buChar char="•"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1" y="635635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62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16432" marR="0" lvl="1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32864" marR="0" lvl="2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49296" marR="0" lvl="3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65728" marR="0" lvl="4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82160" marR="0" lvl="5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98593" marR="0" lvl="6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15025" marR="0" lvl="7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31457" marR="0" lvl="8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14" y="63563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62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16432" marR="0" lvl="1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32864" marR="0" lvl="2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49296" marR="0" lvl="3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65728" marR="0" lvl="4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82160" marR="0" lvl="5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98593" marR="0" lvl="6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215025" marR="0" lvl="7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531457" marR="0" lvl="8" indent="0" algn="l" rtl="0">
              <a:spcBef>
                <a:spcPts val="0"/>
              </a:spcBef>
              <a:buSzPts val="1400"/>
              <a:buNone/>
              <a:defRPr sz="12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en-US" sz="623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623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778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 Cotent - Sty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A3B5D8-C878-C74E-8BE9-2C0FBFC43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838" y="1100138"/>
            <a:ext cx="10472737" cy="565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content</a:t>
            </a:r>
          </a:p>
        </p:txBody>
      </p:sp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E53376B-126E-AB47-868A-B4335A76A382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860425" y="1757363"/>
            <a:ext cx="10469787" cy="455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E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0584041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B9E9EE1-F9FF-4195-8FD9-6191FD9A50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143500" cy="6858000"/>
          </a:xfrm>
          <a:custGeom>
            <a:avLst/>
            <a:gdLst>
              <a:gd name="connsiteX0" fmla="*/ 4169181 w 5143500"/>
              <a:gd name="connsiteY0" fmla="*/ 1695450 h 6858000"/>
              <a:gd name="connsiteX1" fmla="*/ 5143500 w 5143500"/>
              <a:gd name="connsiteY1" fmla="*/ 1695450 h 6858000"/>
              <a:gd name="connsiteX2" fmla="*/ 5143500 w 5143500"/>
              <a:gd name="connsiteY2" fmla="*/ 6057900 h 6858000"/>
              <a:gd name="connsiteX3" fmla="*/ 4169181 w 5143500"/>
              <a:gd name="connsiteY3" fmla="*/ 6057900 h 6858000"/>
              <a:gd name="connsiteX4" fmla="*/ 1042295 w 5143500"/>
              <a:gd name="connsiteY4" fmla="*/ 800100 h 6858000"/>
              <a:gd name="connsiteX5" fmla="*/ 2016615 w 5143500"/>
              <a:gd name="connsiteY5" fmla="*/ 800100 h 6858000"/>
              <a:gd name="connsiteX6" fmla="*/ 2016615 w 5143500"/>
              <a:gd name="connsiteY6" fmla="*/ 6858000 h 6858000"/>
              <a:gd name="connsiteX7" fmla="*/ 1042295 w 5143500"/>
              <a:gd name="connsiteY7" fmla="*/ 6858000 h 6858000"/>
              <a:gd name="connsiteX8" fmla="*/ 3126886 w 5143500"/>
              <a:gd name="connsiteY8" fmla="*/ 571500 h 6858000"/>
              <a:gd name="connsiteX9" fmla="*/ 4101205 w 5143500"/>
              <a:gd name="connsiteY9" fmla="*/ 571500 h 6858000"/>
              <a:gd name="connsiteX10" fmla="*/ 4101205 w 5143500"/>
              <a:gd name="connsiteY10" fmla="*/ 6629400 h 6858000"/>
              <a:gd name="connsiteX11" fmla="*/ 3126886 w 5143500"/>
              <a:gd name="connsiteY11" fmla="*/ 6629400 h 6858000"/>
              <a:gd name="connsiteX12" fmla="*/ 2084590 w 5143500"/>
              <a:gd name="connsiteY12" fmla="*/ 400050 h 6858000"/>
              <a:gd name="connsiteX13" fmla="*/ 3058910 w 5143500"/>
              <a:gd name="connsiteY13" fmla="*/ 400050 h 6858000"/>
              <a:gd name="connsiteX14" fmla="*/ 3058910 w 5143500"/>
              <a:gd name="connsiteY14" fmla="*/ 6457950 h 6858000"/>
              <a:gd name="connsiteX15" fmla="*/ 2084590 w 5143500"/>
              <a:gd name="connsiteY15" fmla="*/ 6457950 h 6858000"/>
              <a:gd name="connsiteX16" fmla="*/ 0 w 5143500"/>
              <a:gd name="connsiteY16" fmla="*/ 0 h 6858000"/>
              <a:gd name="connsiteX17" fmla="*/ 974320 w 5143500"/>
              <a:gd name="connsiteY17" fmla="*/ 0 h 6858000"/>
              <a:gd name="connsiteX18" fmla="*/ 974320 w 5143500"/>
              <a:gd name="connsiteY18" fmla="*/ 6057900 h 6858000"/>
              <a:gd name="connsiteX19" fmla="*/ 0 w 5143500"/>
              <a:gd name="connsiteY19" fmla="*/ 6057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43500" h="6858000">
                <a:moveTo>
                  <a:pt x="4169181" y="1695450"/>
                </a:moveTo>
                <a:lnTo>
                  <a:pt x="5143500" y="1695450"/>
                </a:lnTo>
                <a:lnTo>
                  <a:pt x="5143500" y="6057900"/>
                </a:lnTo>
                <a:lnTo>
                  <a:pt x="4169181" y="6057900"/>
                </a:lnTo>
                <a:close/>
                <a:moveTo>
                  <a:pt x="1042295" y="800100"/>
                </a:moveTo>
                <a:lnTo>
                  <a:pt x="2016615" y="800100"/>
                </a:lnTo>
                <a:lnTo>
                  <a:pt x="2016615" y="6858000"/>
                </a:lnTo>
                <a:lnTo>
                  <a:pt x="1042295" y="6858000"/>
                </a:lnTo>
                <a:close/>
                <a:moveTo>
                  <a:pt x="3126886" y="571500"/>
                </a:moveTo>
                <a:lnTo>
                  <a:pt x="4101205" y="571500"/>
                </a:lnTo>
                <a:lnTo>
                  <a:pt x="4101205" y="6629400"/>
                </a:lnTo>
                <a:lnTo>
                  <a:pt x="3126886" y="6629400"/>
                </a:lnTo>
                <a:close/>
                <a:moveTo>
                  <a:pt x="2084590" y="400050"/>
                </a:moveTo>
                <a:lnTo>
                  <a:pt x="3058910" y="400050"/>
                </a:lnTo>
                <a:lnTo>
                  <a:pt x="3058910" y="6457950"/>
                </a:lnTo>
                <a:lnTo>
                  <a:pt x="2084590" y="6457950"/>
                </a:lnTo>
                <a:close/>
                <a:moveTo>
                  <a:pt x="0" y="0"/>
                </a:moveTo>
                <a:lnTo>
                  <a:pt x="974320" y="0"/>
                </a:lnTo>
                <a:lnTo>
                  <a:pt x="974320" y="6057900"/>
                </a:lnTo>
                <a:lnTo>
                  <a:pt x="0" y="6057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0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F805F42-564D-41D2-97F7-6EC41B2D4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100" y="514350"/>
            <a:ext cx="5676900" cy="2609850"/>
          </a:xfrm>
          <a:custGeom>
            <a:avLst/>
            <a:gdLst>
              <a:gd name="connsiteX0" fmla="*/ 0 w 5676900"/>
              <a:gd name="connsiteY0" fmla="*/ 0 h 2609850"/>
              <a:gd name="connsiteX1" fmla="*/ 5676900 w 5676900"/>
              <a:gd name="connsiteY1" fmla="*/ 0 h 2609850"/>
              <a:gd name="connsiteX2" fmla="*/ 5676900 w 5676900"/>
              <a:gd name="connsiteY2" fmla="*/ 2609850 h 2609850"/>
              <a:gd name="connsiteX3" fmla="*/ 0 w 5676900"/>
              <a:gd name="connsiteY3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6900" h="2609850">
                <a:moveTo>
                  <a:pt x="0" y="0"/>
                </a:moveTo>
                <a:lnTo>
                  <a:pt x="5676900" y="0"/>
                </a:lnTo>
                <a:lnTo>
                  <a:pt x="5676900" y="2609850"/>
                </a:lnTo>
                <a:lnTo>
                  <a:pt x="0" y="2609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D81874-ECC2-44F2-86B6-22233FCD6E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143250"/>
            <a:ext cx="2590800" cy="3219450"/>
          </a:xfrm>
          <a:custGeom>
            <a:avLst/>
            <a:gdLst>
              <a:gd name="connsiteX0" fmla="*/ 0 w 2590800"/>
              <a:gd name="connsiteY0" fmla="*/ 0 h 3219450"/>
              <a:gd name="connsiteX1" fmla="*/ 2590800 w 2590800"/>
              <a:gd name="connsiteY1" fmla="*/ 0 h 3219450"/>
              <a:gd name="connsiteX2" fmla="*/ 2590800 w 2590800"/>
              <a:gd name="connsiteY2" fmla="*/ 3219450 h 3219450"/>
              <a:gd name="connsiteX3" fmla="*/ 0 w 259080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3219450">
                <a:moveTo>
                  <a:pt x="0" y="0"/>
                </a:moveTo>
                <a:lnTo>
                  <a:pt x="2590800" y="0"/>
                </a:lnTo>
                <a:lnTo>
                  <a:pt x="2590800" y="3219450"/>
                </a:lnTo>
                <a:lnTo>
                  <a:pt x="0" y="3219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8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584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956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3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3044" y="72838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77446" y="2188879"/>
            <a:ext cx="10101197" cy="37108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61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-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9D62-B3CA-224E-AE92-F8E5F4462A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8982" y="1124096"/>
            <a:ext cx="10473047" cy="53340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22C6E1"/>
                </a:solidFill>
              </a:defRPr>
            </a:lvl1pPr>
          </a:lstStyle>
          <a:p>
            <a:r>
              <a:rPr lang="en-US" dirty="0"/>
              <a:t>Table of content 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42C96722-6157-1142-84D8-B692742A32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8837" y="1778000"/>
            <a:ext cx="10473047" cy="453548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457200">
              <a:buClr>
                <a:srgbClr val="22C6E1"/>
              </a:buClr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457200">
              <a:buClr>
                <a:srgbClr val="22C6E1"/>
              </a:buClr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14500" indent="-342900">
              <a:buClr>
                <a:srgbClr val="22C6E1"/>
              </a:buClr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22C6E1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content, incase exceed the text area duplicate the slide  </a:t>
            </a:r>
          </a:p>
        </p:txBody>
      </p:sp>
    </p:spTree>
    <p:extLst>
      <p:ext uri="{BB962C8B-B14F-4D97-AF65-F5344CB8AC3E}">
        <p14:creationId xmlns:p14="http://schemas.microsoft.com/office/powerpoint/2010/main" val="28093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 - sepra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5488BE-7AA5-1146-97F1-CFA59EA7AD9B}"/>
              </a:ext>
            </a:extLst>
          </p:cNvPr>
          <p:cNvSpPr/>
          <p:nvPr userDrawn="1"/>
        </p:nvSpPr>
        <p:spPr>
          <a:xfrm>
            <a:off x="1404594" y="2366128"/>
            <a:ext cx="9568206" cy="2243580"/>
          </a:xfrm>
          <a:prstGeom prst="rect">
            <a:avLst/>
          </a:prstGeom>
          <a:solidFill>
            <a:srgbClr val="22C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85C31-9FBE-2842-A370-FF78597C8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592" y="3147487"/>
            <a:ext cx="3196210" cy="563025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Course title 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7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introduction - sepra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583D79-EA1D-E440-9225-D0AF3C152F82}"/>
              </a:ext>
            </a:extLst>
          </p:cNvPr>
          <p:cNvSpPr/>
          <p:nvPr userDrawn="1"/>
        </p:nvSpPr>
        <p:spPr>
          <a:xfrm>
            <a:off x="1404594" y="2366128"/>
            <a:ext cx="9568206" cy="2243580"/>
          </a:xfrm>
          <a:prstGeom prst="rect">
            <a:avLst/>
          </a:prstGeom>
          <a:solidFill>
            <a:srgbClr val="22C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A8A8DE-0376-134D-A6B9-7F7EB8524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881" y="3147487"/>
            <a:ext cx="5137608" cy="563025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Course introduction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25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bjectives - sepra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583D79-EA1D-E440-9225-D0AF3C152F82}"/>
              </a:ext>
            </a:extLst>
          </p:cNvPr>
          <p:cNvSpPr/>
          <p:nvPr userDrawn="1"/>
        </p:nvSpPr>
        <p:spPr>
          <a:xfrm>
            <a:off x="1404594" y="2366128"/>
            <a:ext cx="9568206" cy="2243580"/>
          </a:xfrm>
          <a:prstGeom prst="rect">
            <a:avLst/>
          </a:prstGeom>
          <a:solidFill>
            <a:srgbClr val="22C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A8A8DE-0376-134D-A6B9-7F7EB8524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881" y="3147487"/>
            <a:ext cx="5137608" cy="563025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Course objectives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9444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content - sepra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583D79-EA1D-E440-9225-D0AF3C152F82}"/>
              </a:ext>
            </a:extLst>
          </p:cNvPr>
          <p:cNvSpPr/>
          <p:nvPr userDrawn="1"/>
        </p:nvSpPr>
        <p:spPr>
          <a:xfrm>
            <a:off x="1404594" y="2366128"/>
            <a:ext cx="9568206" cy="2243580"/>
          </a:xfrm>
          <a:prstGeom prst="rect">
            <a:avLst/>
          </a:prstGeom>
          <a:solidFill>
            <a:srgbClr val="22C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A8A8DE-0376-134D-A6B9-7F7EB8524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881" y="3147487"/>
            <a:ext cx="5137608" cy="563025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Course content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2081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2524BF-ABCD-C342-9D37-F9417B61E30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180BC-E1F0-2241-BAF1-74C9AD7B29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7D8AAAE-359F-8943-831C-49BAA5A0BA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48" y="2349814"/>
            <a:ext cx="2787904" cy="16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5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34" r:id="rId3"/>
    <p:sldLayoutId id="214748373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2524BF-ABCD-C342-9D37-F9417B61E30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58F4E-18BB-5B4C-966C-71004BA9A6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8521B-8AB4-7F48-A602-E8918C5C81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8EBBD-61B7-DF46-86E4-3971187E672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976"/>
            <a:ext cx="12192000" cy="685443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07BEEE3-D0C8-CE83-A1A8-2501C49DFD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461" y="127907"/>
            <a:ext cx="1320993" cy="7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2524BF-ABCD-C342-9D37-F9417B61E30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180BC-E1F0-2241-BAF1-74C9AD7B29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549BF-CBDF-D941-922F-26F56458906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976"/>
            <a:ext cx="12192000" cy="685443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4B7F2D5-35B2-FFF4-E41C-5EE9B8C6B68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461" y="127907"/>
            <a:ext cx="1320993" cy="7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8" r:id="rId2"/>
    <p:sldLayoutId id="2147483710" r:id="rId3"/>
    <p:sldLayoutId id="2147483700" r:id="rId4"/>
    <p:sldLayoutId id="2147483701" r:id="rId5"/>
    <p:sldLayoutId id="2147483703" r:id="rId6"/>
    <p:sldLayoutId id="2147483711" r:id="rId7"/>
    <p:sldLayoutId id="2147483694" r:id="rId8"/>
    <p:sldLayoutId id="2147483702" r:id="rId9"/>
    <p:sldLayoutId id="2147483718" r:id="rId10"/>
    <p:sldLayoutId id="2147483695" r:id="rId11"/>
    <p:sldLayoutId id="2147483696" r:id="rId12"/>
    <p:sldLayoutId id="2147483719" r:id="rId13"/>
    <p:sldLayoutId id="2147483697" r:id="rId14"/>
    <p:sldLayoutId id="2147483709" r:id="rId15"/>
    <p:sldLayoutId id="2147483721" r:id="rId16"/>
    <p:sldLayoutId id="2147483722" r:id="rId17"/>
    <p:sldLayoutId id="2147483705" r:id="rId18"/>
    <p:sldLayoutId id="2147483706" r:id="rId19"/>
    <p:sldLayoutId id="2147483707" r:id="rId20"/>
    <p:sldLayoutId id="2147483720" r:id="rId21"/>
    <p:sldLayoutId id="2147483698" r:id="rId22"/>
    <p:sldLayoutId id="214748369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2524BF-ABCD-C342-9D37-F9417B61E30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180BC-E1F0-2241-BAF1-74C9AD7B29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7D8AAAE-359F-8943-831C-49BAA5A0BA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48" y="2349814"/>
            <a:ext cx="2787904" cy="16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44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5">
            <a:extLst>
              <a:ext uri="{FF2B5EF4-FFF2-40B4-BE49-F238E27FC236}">
                <a16:creationId xmlns:a16="http://schemas.microsoft.com/office/drawing/2014/main" id="{BD0139C6-603B-9345-A30F-8EBD7C86936C}"/>
              </a:ext>
            </a:extLst>
          </p:cNvPr>
          <p:cNvSpPr txBox="1"/>
          <p:nvPr/>
        </p:nvSpPr>
        <p:spPr>
          <a:xfrm>
            <a:off x="0" y="112541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Sorting data with more than one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FE763-224B-B840-9B4B-ED1EDE340A16}"/>
              </a:ext>
            </a:extLst>
          </p:cNvPr>
          <p:cNvSpPr txBox="1"/>
          <p:nvPr/>
        </p:nvSpPr>
        <p:spPr>
          <a:xfrm>
            <a:off x="0" y="719715"/>
            <a:ext cx="10843591" cy="830789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63294" tIns="31638" rIns="63294" bIns="316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To sort data based on more than one column, you need to include all columns inside the square bracket. 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4BC2B-5E7C-D247-ACCB-69D98388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1" y="2370767"/>
            <a:ext cx="10233144" cy="4072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56B904-700D-9542-9F71-41CA0EC3B521}"/>
              </a:ext>
            </a:extLst>
          </p:cNvPr>
          <p:cNvSpPr/>
          <p:nvPr/>
        </p:nvSpPr>
        <p:spPr>
          <a:xfrm>
            <a:off x="4870174" y="3284598"/>
            <a:ext cx="4711148" cy="201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A1011-6160-2642-9098-B5B02036F2A1}"/>
              </a:ext>
            </a:extLst>
          </p:cNvPr>
          <p:cNvSpPr/>
          <p:nvPr/>
        </p:nvSpPr>
        <p:spPr>
          <a:xfrm>
            <a:off x="4870174" y="5476461"/>
            <a:ext cx="4711148" cy="8798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54306-834F-7541-AACA-8ACD90418505}"/>
              </a:ext>
            </a:extLst>
          </p:cNvPr>
          <p:cNvSpPr txBox="1"/>
          <p:nvPr/>
        </p:nvSpPr>
        <p:spPr>
          <a:xfrm>
            <a:off x="190897" y="1827216"/>
            <a:ext cx="12105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67BA4-39A1-A541-8E18-5E8AE7EE10DB}"/>
              </a:ext>
            </a:extLst>
          </p:cNvPr>
          <p:cNvSpPr txBox="1"/>
          <p:nvPr/>
        </p:nvSpPr>
        <p:spPr>
          <a:xfrm>
            <a:off x="1337365" y="1827216"/>
            <a:ext cx="85972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Sort Specialisation in ascending order, Enrolled undergraduate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19610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5">
            <a:extLst>
              <a:ext uri="{FF2B5EF4-FFF2-40B4-BE49-F238E27FC236}">
                <a16:creationId xmlns:a16="http://schemas.microsoft.com/office/drawing/2014/main" id="{BD0139C6-603B-9345-A30F-8EBD7C86936C}"/>
              </a:ext>
            </a:extLst>
          </p:cNvPr>
          <p:cNvSpPr txBox="1"/>
          <p:nvPr/>
        </p:nvSpPr>
        <p:spPr>
          <a:xfrm>
            <a:off x="0" y="99205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Grouping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FE763-224B-B840-9B4B-ED1EDE340A16}"/>
              </a:ext>
            </a:extLst>
          </p:cNvPr>
          <p:cNvSpPr txBox="1"/>
          <p:nvPr/>
        </p:nvSpPr>
        <p:spPr>
          <a:xfrm>
            <a:off x="96404" y="743549"/>
            <a:ext cx="10926092" cy="1015677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381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63294" tIns="31638" rIns="63294" bIns="316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Grouping data by columns is used when you have duplicated data in a particular column.   For example you, the same student is doing more than one course and has grades in each course.  The function needed for this operation is 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r>
              <a:rPr kumimoji="0" lang="en-US" sz="202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groupby</a:t>
            </a:r>
            <a:r>
              <a:rPr kumimoji="0" lang="en-US" sz="20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2B886-D85D-1040-8C06-558F391EAB3D}"/>
              </a:ext>
            </a:extLst>
          </p:cNvPr>
          <p:cNvSpPr txBox="1"/>
          <p:nvPr/>
        </p:nvSpPr>
        <p:spPr>
          <a:xfrm>
            <a:off x="96404" y="1921389"/>
            <a:ext cx="1035861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71FB8-5C19-4845-A750-A02B8DB8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25" y="1927468"/>
            <a:ext cx="7749879" cy="39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FC459-57E6-D74C-BF77-EA2373A992C2}"/>
              </a:ext>
            </a:extLst>
          </p:cNvPr>
          <p:cNvSpPr txBox="1"/>
          <p:nvPr/>
        </p:nvSpPr>
        <p:spPr>
          <a:xfrm>
            <a:off x="96404" y="2414349"/>
            <a:ext cx="10389379" cy="40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Instead of mean(), you can use sum(), min() or any of the aggregation commands.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24222-7464-FB48-A6A3-F8E80BADE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2" r="37036"/>
          <a:stretch/>
        </p:blipFill>
        <p:spPr>
          <a:xfrm>
            <a:off x="7580336" y="2980020"/>
            <a:ext cx="3442160" cy="367401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B159E-E9BD-714F-8F8F-9034642D8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03"/>
          <a:stretch/>
        </p:blipFill>
        <p:spPr>
          <a:xfrm>
            <a:off x="96404" y="3753439"/>
            <a:ext cx="6859864" cy="749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C90743-5C52-6A46-AAD9-80E6FC07A8B2}"/>
              </a:ext>
            </a:extLst>
          </p:cNvPr>
          <p:cNvSpPr txBox="1"/>
          <p:nvPr/>
        </p:nvSpPr>
        <p:spPr>
          <a:xfrm>
            <a:off x="96404" y="3288314"/>
            <a:ext cx="114646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3FF76-1D97-FA46-88C1-3B61E96A0444}"/>
              </a:ext>
            </a:extLst>
          </p:cNvPr>
          <p:cNvSpPr txBox="1"/>
          <p:nvPr/>
        </p:nvSpPr>
        <p:spPr>
          <a:xfrm>
            <a:off x="1219525" y="3288314"/>
            <a:ext cx="59555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umber of students enrolled in each specialisation</a:t>
            </a:r>
          </a:p>
        </p:txBody>
      </p:sp>
    </p:spTree>
    <p:extLst>
      <p:ext uri="{BB962C8B-B14F-4D97-AF65-F5344CB8AC3E}">
        <p14:creationId xmlns:p14="http://schemas.microsoft.com/office/powerpoint/2010/main" val="2117965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5">
            <a:extLst>
              <a:ext uri="{FF2B5EF4-FFF2-40B4-BE49-F238E27FC236}">
                <a16:creationId xmlns:a16="http://schemas.microsoft.com/office/drawing/2014/main" id="{BD0139C6-603B-9345-A30F-8EBD7C86936C}"/>
              </a:ext>
            </a:extLst>
          </p:cNvPr>
          <p:cNvSpPr txBox="1"/>
          <p:nvPr/>
        </p:nvSpPr>
        <p:spPr>
          <a:xfrm>
            <a:off x="0" y="99205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Grouping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90743-5C52-6A46-AAD9-80E6FC07A8B2}"/>
              </a:ext>
            </a:extLst>
          </p:cNvPr>
          <p:cNvSpPr txBox="1"/>
          <p:nvPr/>
        </p:nvSpPr>
        <p:spPr>
          <a:xfrm>
            <a:off x="86465" y="743896"/>
            <a:ext cx="114646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3FF76-1D97-FA46-88C1-3B61E96A0444}"/>
              </a:ext>
            </a:extLst>
          </p:cNvPr>
          <p:cNvSpPr txBox="1"/>
          <p:nvPr/>
        </p:nvSpPr>
        <p:spPr>
          <a:xfrm>
            <a:off x="1209586" y="743896"/>
            <a:ext cx="79432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umber of students enrolled in each specialisation, by each Institution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73DF0C-D316-5A44-96DA-ADB12A2D4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8"/>
          <a:stretch/>
        </p:blipFill>
        <p:spPr>
          <a:xfrm>
            <a:off x="4865558" y="2057024"/>
            <a:ext cx="5040442" cy="448735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2684CA-E622-B647-B894-B8EAA5426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33"/>
          <a:stretch/>
        </p:blipFill>
        <p:spPr>
          <a:xfrm>
            <a:off x="86465" y="1281817"/>
            <a:ext cx="10998644" cy="6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29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42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6DE1-5B22-CE4A-8E6E-DCC0AAC5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147" y="3147487"/>
            <a:ext cx="8135710" cy="563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Programming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PROG101</a:t>
            </a:r>
            <a:endParaRPr lang="en-A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1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2A1C-361D-43DA-9206-90D23F58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455" y="2450387"/>
            <a:ext cx="8054066" cy="2085653"/>
          </a:xfrm>
        </p:spPr>
        <p:txBody>
          <a:bodyPr/>
          <a:lstStyle/>
          <a:p>
            <a:r>
              <a:rPr lang="en-US" dirty="0"/>
              <a:t>Week 12</a:t>
            </a:r>
            <a:br>
              <a:rPr lang="en-US" dirty="0"/>
            </a:br>
            <a:r>
              <a:rPr lang="en-US" dirty="0"/>
              <a:t>The Pandas Library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876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86AA8D-081B-4ECF-906D-43C9A950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64DB5-DB6C-485B-94C6-E1841D4015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Utilize the Pandas Library for Data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 python techniques to filter rows of a pandas DataFrame by conditions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 python techniques to sort and group a Pandas Data Frame.</a:t>
            </a:r>
          </a:p>
        </p:txBody>
      </p:sp>
    </p:spTree>
    <p:extLst>
      <p:ext uri="{BB962C8B-B14F-4D97-AF65-F5344CB8AC3E}">
        <p14:creationId xmlns:p14="http://schemas.microsoft.com/office/powerpoint/2010/main" val="25686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5">
            <a:extLst>
              <a:ext uri="{FF2B5EF4-FFF2-40B4-BE49-F238E27FC236}">
                <a16:creationId xmlns:a16="http://schemas.microsoft.com/office/drawing/2014/main" id="{A360AFC2-2E29-3442-A0E6-143B0538A481}"/>
              </a:ext>
            </a:extLst>
          </p:cNvPr>
          <p:cNvSpPr txBox="1"/>
          <p:nvPr/>
        </p:nvSpPr>
        <p:spPr>
          <a:xfrm>
            <a:off x="0" y="76048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Slice data using simple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53F84-53D6-474C-8F91-EDA59E73A8E2}"/>
              </a:ext>
            </a:extLst>
          </p:cNvPr>
          <p:cNvSpPr txBox="1"/>
          <p:nvPr/>
        </p:nvSpPr>
        <p:spPr>
          <a:xfrm>
            <a:off x="219227" y="573758"/>
            <a:ext cx="8758879" cy="71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can also slice data using conditions based on the value of one or more columns.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8C589-CF6E-284D-A260-ECECE87EDB70}"/>
              </a:ext>
            </a:extLst>
          </p:cNvPr>
          <p:cNvSpPr txBox="1"/>
          <p:nvPr/>
        </p:nvSpPr>
        <p:spPr>
          <a:xfrm>
            <a:off x="219227" y="1329758"/>
            <a:ext cx="4455066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structure of the command line 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5ABBF-867C-3940-A1DB-3C002BEAEC6E}"/>
              </a:ext>
            </a:extLst>
          </p:cNvPr>
          <p:cNvSpPr txBox="1"/>
          <p:nvPr/>
        </p:nvSpPr>
        <p:spPr>
          <a:xfrm>
            <a:off x="4564314" y="1320662"/>
            <a:ext cx="2911374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DataFrame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D7DEF-9C31-AB4F-9D31-4A4CA576E265}"/>
              </a:ext>
            </a:extLst>
          </p:cNvPr>
          <p:cNvSpPr txBox="1"/>
          <p:nvPr/>
        </p:nvSpPr>
        <p:spPr>
          <a:xfrm>
            <a:off x="318053" y="1848678"/>
            <a:ext cx="13260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C4A95-80A1-4A40-A706-81D2308F9F9F}"/>
              </a:ext>
            </a:extLst>
          </p:cNvPr>
          <p:cNvSpPr txBox="1"/>
          <p:nvPr/>
        </p:nvSpPr>
        <p:spPr>
          <a:xfrm>
            <a:off x="1644057" y="1848678"/>
            <a:ext cx="71416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Display all the rows where "Specialisation" is "Health and Medicine"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D7456-27B4-3847-9266-F8F92963CC41}"/>
              </a:ext>
            </a:extLst>
          </p:cNvPr>
          <p:cNvSpPr/>
          <p:nvPr/>
        </p:nvSpPr>
        <p:spPr>
          <a:xfrm>
            <a:off x="2784476" y="2366815"/>
            <a:ext cx="6086923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data[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"Specialisation"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== 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"Health and Medicine"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6BE04E-A38E-504D-B0FB-FE67DB348D69}"/>
              </a:ext>
            </a:extLst>
          </p:cNvPr>
          <p:cNvSpPr txBox="1"/>
          <p:nvPr/>
        </p:nvSpPr>
        <p:spPr>
          <a:xfrm>
            <a:off x="981055" y="238390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830D56B-6F13-2240-81AB-A124A3067ED4}"/>
              </a:ext>
            </a:extLst>
          </p:cNvPr>
          <p:cNvSpPr/>
          <p:nvPr/>
        </p:nvSpPr>
        <p:spPr>
          <a:xfrm>
            <a:off x="2344742" y="2476236"/>
            <a:ext cx="3379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2105B-47FB-3442-8689-5E717D60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16" y="3011461"/>
            <a:ext cx="5880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2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5">
            <a:extLst>
              <a:ext uri="{FF2B5EF4-FFF2-40B4-BE49-F238E27FC236}">
                <a16:creationId xmlns:a16="http://schemas.microsoft.com/office/drawing/2014/main" id="{A360AFC2-2E29-3442-A0E6-143B0538A481}"/>
              </a:ext>
            </a:extLst>
          </p:cNvPr>
          <p:cNvSpPr txBox="1"/>
          <p:nvPr/>
        </p:nvSpPr>
        <p:spPr>
          <a:xfrm>
            <a:off x="0" y="76048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Slice data using simple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D7DEF-9C31-AB4F-9D31-4A4CA576E265}"/>
              </a:ext>
            </a:extLst>
          </p:cNvPr>
          <p:cNvSpPr txBox="1"/>
          <p:nvPr/>
        </p:nvSpPr>
        <p:spPr>
          <a:xfrm>
            <a:off x="142898" y="735496"/>
            <a:ext cx="13260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C4A95-80A1-4A40-A706-81D2308F9F9F}"/>
              </a:ext>
            </a:extLst>
          </p:cNvPr>
          <p:cNvSpPr txBox="1"/>
          <p:nvPr/>
        </p:nvSpPr>
        <p:spPr>
          <a:xfrm>
            <a:off x="1468902" y="735496"/>
            <a:ext cx="79528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Display all the rows where "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Enrolled _ UnderGraduate</a:t>
            </a: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 is  1000 and above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6BE04E-A38E-504D-B0FB-FE67DB348D69}"/>
              </a:ext>
            </a:extLst>
          </p:cNvPr>
          <p:cNvSpPr txBox="1"/>
          <p:nvPr/>
        </p:nvSpPr>
        <p:spPr>
          <a:xfrm>
            <a:off x="805900" y="127072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830D56B-6F13-2240-81AB-A124A3067ED4}"/>
              </a:ext>
            </a:extLst>
          </p:cNvPr>
          <p:cNvSpPr/>
          <p:nvPr/>
        </p:nvSpPr>
        <p:spPr>
          <a:xfrm>
            <a:off x="2169587" y="1363054"/>
            <a:ext cx="3379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89F6C0-AB7E-CB45-9EB8-873369A856CB}"/>
              </a:ext>
            </a:extLst>
          </p:cNvPr>
          <p:cNvSpPr/>
          <p:nvPr/>
        </p:nvSpPr>
        <p:spPr>
          <a:xfrm>
            <a:off x="2507517" y="1224853"/>
            <a:ext cx="5378395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data[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"Enrolled _ UnderGraduate"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&gt;= 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1000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88F73-AC29-7544-862A-F6260C3F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24" y="1557470"/>
            <a:ext cx="7073900" cy="2108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278103-15B2-A847-A725-366D961904C5}"/>
              </a:ext>
            </a:extLst>
          </p:cNvPr>
          <p:cNvSpPr txBox="1"/>
          <p:nvPr/>
        </p:nvSpPr>
        <p:spPr>
          <a:xfrm>
            <a:off x="166090" y="4092857"/>
            <a:ext cx="13260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DC0A7-225E-0D4A-BB77-8CE10426DC86}"/>
              </a:ext>
            </a:extLst>
          </p:cNvPr>
          <p:cNvSpPr txBox="1"/>
          <p:nvPr/>
        </p:nvSpPr>
        <p:spPr>
          <a:xfrm>
            <a:off x="1492094" y="4092857"/>
            <a:ext cx="83542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Display total number of rows where "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Enrolled _ UnderGraduate</a:t>
            </a: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 is  above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average "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Enrolled _ UnderGraduate</a:t>
            </a: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B4AEC-F034-904A-BBC0-5435C503A532}"/>
              </a:ext>
            </a:extLst>
          </p:cNvPr>
          <p:cNvSpPr txBox="1"/>
          <p:nvPr/>
        </p:nvSpPr>
        <p:spPr>
          <a:xfrm>
            <a:off x="230210" y="47833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BB0F037-47D3-1E4C-9CC4-49292760ED37}"/>
              </a:ext>
            </a:extLst>
          </p:cNvPr>
          <p:cNvSpPr/>
          <p:nvPr/>
        </p:nvSpPr>
        <p:spPr>
          <a:xfrm>
            <a:off x="1695436" y="4911300"/>
            <a:ext cx="3379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027A5-C359-724C-8382-01B4B179A646}"/>
              </a:ext>
            </a:extLst>
          </p:cNvPr>
          <p:cNvSpPr/>
          <p:nvPr/>
        </p:nvSpPr>
        <p:spPr>
          <a:xfrm>
            <a:off x="2236708" y="4801879"/>
            <a:ext cx="9895658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data[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"Enrolled _ UnderGraduate"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&gt;= 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data["Enrolled _ UnderGraduate"].mean()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CC66B1-DFB0-3A46-89E3-A43E46A1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67" y="5393972"/>
            <a:ext cx="967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F53F84-53D6-474C-8F91-EDA59E73A8E2}"/>
              </a:ext>
            </a:extLst>
          </p:cNvPr>
          <p:cNvSpPr txBox="1"/>
          <p:nvPr/>
        </p:nvSpPr>
        <p:spPr>
          <a:xfrm>
            <a:off x="156225" y="654915"/>
            <a:ext cx="1091596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slice data using more than one condition, you need to put each condition inside a bracket ( 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also need to use a logical operator.  The symbol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used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  The symbol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|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used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8C589-CF6E-284D-A260-ECECE87EDB70}"/>
              </a:ext>
            </a:extLst>
          </p:cNvPr>
          <p:cNvSpPr txBox="1"/>
          <p:nvPr/>
        </p:nvSpPr>
        <p:spPr>
          <a:xfrm>
            <a:off x="241338" y="1382638"/>
            <a:ext cx="4455066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structure of the command line 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5ABBF-867C-3940-A1DB-3C002BEAEC6E}"/>
              </a:ext>
            </a:extLst>
          </p:cNvPr>
          <p:cNvSpPr txBox="1"/>
          <p:nvPr/>
        </p:nvSpPr>
        <p:spPr>
          <a:xfrm>
            <a:off x="4696404" y="1382638"/>
            <a:ext cx="4801314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DataFrame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&amp; 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094E4-A7E5-3843-AFF4-CC0AC6F1DBCC}"/>
              </a:ext>
            </a:extLst>
          </p:cNvPr>
          <p:cNvSpPr txBox="1"/>
          <p:nvPr/>
        </p:nvSpPr>
        <p:spPr>
          <a:xfrm>
            <a:off x="4696404" y="1827403"/>
            <a:ext cx="4685898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DataFrame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| 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</a:p>
        </p:txBody>
      </p:sp>
      <p:sp>
        <p:nvSpPr>
          <p:cNvPr id="18" name="Shape 115">
            <a:extLst>
              <a:ext uri="{FF2B5EF4-FFF2-40B4-BE49-F238E27FC236}">
                <a16:creationId xmlns:a16="http://schemas.microsoft.com/office/drawing/2014/main" id="{6CD3F813-1D6E-9E4F-9BD9-22C876055103}"/>
              </a:ext>
            </a:extLst>
          </p:cNvPr>
          <p:cNvSpPr txBox="1"/>
          <p:nvPr/>
        </p:nvSpPr>
        <p:spPr>
          <a:xfrm>
            <a:off x="0" y="76048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Slice data using multiple conditions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C18956-7680-2042-B932-D82332836FE1}"/>
              </a:ext>
            </a:extLst>
          </p:cNvPr>
          <p:cNvSpPr txBox="1"/>
          <p:nvPr/>
        </p:nvSpPr>
        <p:spPr>
          <a:xfrm>
            <a:off x="417444" y="2588007"/>
            <a:ext cx="13260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7139C-75A3-F241-AE33-0ABEC751A2A1}"/>
              </a:ext>
            </a:extLst>
          </p:cNvPr>
          <p:cNvSpPr txBox="1"/>
          <p:nvPr/>
        </p:nvSpPr>
        <p:spPr>
          <a:xfrm>
            <a:off x="1816753" y="2588007"/>
            <a:ext cx="7247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Display all the rows where "Specialisation" is ”Law” or "Humanities"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CCCA0-3292-114B-A6A1-6CEE47D02442}"/>
              </a:ext>
            </a:extLst>
          </p:cNvPr>
          <p:cNvSpPr txBox="1"/>
          <p:nvPr/>
        </p:nvSpPr>
        <p:spPr>
          <a:xfrm>
            <a:off x="1080446" y="31232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750744F-973A-3B43-AB47-0BADCBA5B5D8}"/>
              </a:ext>
            </a:extLst>
          </p:cNvPr>
          <p:cNvSpPr/>
          <p:nvPr/>
        </p:nvSpPr>
        <p:spPr>
          <a:xfrm>
            <a:off x="2444133" y="3215565"/>
            <a:ext cx="3379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9ABBA-FF38-234F-8636-2CBD47D367E4}"/>
              </a:ext>
            </a:extLst>
          </p:cNvPr>
          <p:cNvSpPr/>
          <p:nvPr/>
        </p:nvSpPr>
        <p:spPr>
          <a:xfrm>
            <a:off x="2782063" y="3100274"/>
            <a:ext cx="9435596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(data[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"Specialisation"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] == 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"Law"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| 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(data[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"Specialisation"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] == 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"Humanities"</a:t>
            </a:r>
            <a:r>
              <a:rPr kumimoji="0" lang="en-AE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47EBD0-95B3-2048-AB49-340D8FD9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3619073"/>
            <a:ext cx="9118600" cy="29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3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>
            <a:extLst>
              <a:ext uri="{FF2B5EF4-FFF2-40B4-BE49-F238E27FC236}">
                <a16:creationId xmlns:a16="http://schemas.microsoft.com/office/drawing/2014/main" id="{6CD3F813-1D6E-9E4F-9BD9-22C876055103}"/>
              </a:ext>
            </a:extLst>
          </p:cNvPr>
          <p:cNvSpPr txBox="1"/>
          <p:nvPr/>
        </p:nvSpPr>
        <p:spPr>
          <a:xfrm>
            <a:off x="0" y="76048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Slice data using multiple conditions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C18956-7680-2042-B932-D82332836FE1}"/>
              </a:ext>
            </a:extLst>
          </p:cNvPr>
          <p:cNvSpPr txBox="1"/>
          <p:nvPr/>
        </p:nvSpPr>
        <p:spPr>
          <a:xfrm>
            <a:off x="248479" y="745202"/>
            <a:ext cx="13260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7139C-75A3-F241-AE33-0ABEC751A2A1}"/>
              </a:ext>
            </a:extLst>
          </p:cNvPr>
          <p:cNvSpPr txBox="1"/>
          <p:nvPr/>
        </p:nvSpPr>
        <p:spPr>
          <a:xfrm>
            <a:off x="1647788" y="745202"/>
            <a:ext cx="82477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Display all the rows where "Enrolled _ UnderGraduate" value is from 500 to 800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CCCA0-3292-114B-A6A1-6CEE47D02442}"/>
              </a:ext>
            </a:extLst>
          </p:cNvPr>
          <p:cNvSpPr txBox="1"/>
          <p:nvPr/>
        </p:nvSpPr>
        <p:spPr>
          <a:xfrm>
            <a:off x="454281" y="12307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Condition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750744F-973A-3B43-AB47-0BADCBA5B5D8}"/>
              </a:ext>
            </a:extLst>
          </p:cNvPr>
          <p:cNvSpPr/>
          <p:nvPr/>
        </p:nvSpPr>
        <p:spPr>
          <a:xfrm>
            <a:off x="1656531" y="1323065"/>
            <a:ext cx="3379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0C8AB-B9CA-B741-AAFF-B7FE619DB426}"/>
              </a:ext>
            </a:extLst>
          </p:cNvPr>
          <p:cNvSpPr/>
          <p:nvPr/>
        </p:nvSpPr>
        <p:spPr>
          <a:xfrm>
            <a:off x="1990770" y="1230732"/>
            <a:ext cx="97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(data[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"Enrolled _ UnderGraduate"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] &gt;= 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500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) &amp; (data[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"Enrolled _ UnderGraduate"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] &lt;= 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800</a:t>
            </a: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4EE41C-1035-CE46-9A6C-AD9F49D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1" y="1793116"/>
            <a:ext cx="1016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16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BFE763-224B-B840-9B4B-ED1EDE340A16}"/>
              </a:ext>
            </a:extLst>
          </p:cNvPr>
          <p:cNvSpPr txBox="1"/>
          <p:nvPr/>
        </p:nvSpPr>
        <p:spPr>
          <a:xfrm>
            <a:off x="94974" y="678800"/>
            <a:ext cx="10635593" cy="488432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3556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63294" tIns="31638" rIns="63294" bIns="316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</a:rPr>
              <a:t>Sorting data is a technique that display data in an ascending or descending order.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4E4C0-BAC3-6C42-BE67-A453FEFCF37B}"/>
              </a:ext>
            </a:extLst>
          </p:cNvPr>
          <p:cNvSpPr txBox="1"/>
          <p:nvPr/>
        </p:nvSpPr>
        <p:spPr>
          <a:xfrm>
            <a:off x="85035" y="1222884"/>
            <a:ext cx="1035861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Syntax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C6C72-B5E6-9E4E-8E42-3A58DE861F55}"/>
              </a:ext>
            </a:extLst>
          </p:cNvPr>
          <p:cNvSpPr txBox="1"/>
          <p:nvPr/>
        </p:nvSpPr>
        <p:spPr>
          <a:xfrm>
            <a:off x="85035" y="1643440"/>
            <a:ext cx="628729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default, the data will be sorted in ascending order.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327812-6D5D-F04D-8C65-AA2DEE20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94" y="1254071"/>
            <a:ext cx="6952544" cy="4402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B0B52D-4D48-AF4B-8B5C-A0E2F44D9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22" y="2458619"/>
            <a:ext cx="5262770" cy="382588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C48B13-9D2E-EB4A-9469-C6B3D2F01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0" y="2537500"/>
            <a:ext cx="5824844" cy="35006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806D76-5DA0-2A47-A3CD-DDBCCE101B03}"/>
              </a:ext>
            </a:extLst>
          </p:cNvPr>
          <p:cNvSpPr/>
          <p:nvPr/>
        </p:nvSpPr>
        <p:spPr>
          <a:xfrm>
            <a:off x="5126161" y="2824568"/>
            <a:ext cx="1263316" cy="329248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B8141-4398-9544-9E41-6906EC8BC300}"/>
              </a:ext>
            </a:extLst>
          </p:cNvPr>
          <p:cNvSpPr/>
          <p:nvPr/>
        </p:nvSpPr>
        <p:spPr>
          <a:xfrm>
            <a:off x="10608976" y="2845933"/>
            <a:ext cx="1263316" cy="329248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010F-0076-EB43-947E-DF98D5639BDF}"/>
              </a:ext>
            </a:extLst>
          </p:cNvPr>
          <p:cNvSpPr txBox="1"/>
          <p:nvPr/>
        </p:nvSpPr>
        <p:spPr>
          <a:xfrm>
            <a:off x="94974" y="2102055"/>
            <a:ext cx="12105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BF670-80D7-5D41-8484-D75BF5E8A22C}"/>
              </a:ext>
            </a:extLst>
          </p:cNvPr>
          <p:cNvSpPr txBox="1"/>
          <p:nvPr/>
        </p:nvSpPr>
        <p:spPr>
          <a:xfrm>
            <a:off x="1303694" y="2089287"/>
            <a:ext cx="45576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Sort the Enrolled _ UnderGraduate column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31CA7-AC30-CC41-85FF-539768D45B03}"/>
              </a:ext>
            </a:extLst>
          </p:cNvPr>
          <p:cNvSpPr txBox="1"/>
          <p:nvPr/>
        </p:nvSpPr>
        <p:spPr>
          <a:xfrm>
            <a:off x="2501957" y="621774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Ascending 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6DFD8-0852-A541-BC67-8AC6322E5FF0}"/>
              </a:ext>
            </a:extLst>
          </p:cNvPr>
          <p:cNvSpPr txBox="1"/>
          <p:nvPr/>
        </p:nvSpPr>
        <p:spPr>
          <a:xfrm>
            <a:off x="7990091" y="635215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Descending Order</a:t>
            </a:r>
          </a:p>
        </p:txBody>
      </p:sp>
      <p:sp>
        <p:nvSpPr>
          <p:cNvPr id="19" name="Shape 115">
            <a:extLst>
              <a:ext uri="{FF2B5EF4-FFF2-40B4-BE49-F238E27FC236}">
                <a16:creationId xmlns:a16="http://schemas.microsoft.com/office/drawing/2014/main" id="{051924C0-AF8F-8B4C-847E-57FCBA0F6B56}"/>
              </a:ext>
            </a:extLst>
          </p:cNvPr>
          <p:cNvSpPr txBox="1"/>
          <p:nvPr/>
        </p:nvSpPr>
        <p:spPr>
          <a:xfrm>
            <a:off x="0" y="60254"/>
            <a:ext cx="9906000" cy="47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3294" tIns="31638" rIns="63294" bIns="31638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1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Sorting data with one column</a:t>
            </a:r>
          </a:p>
        </p:txBody>
      </p:sp>
    </p:spTree>
    <p:extLst>
      <p:ext uri="{BB962C8B-B14F-4D97-AF65-F5344CB8AC3E}">
        <p14:creationId xmlns:p14="http://schemas.microsoft.com/office/powerpoint/2010/main" val="3334328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Course Style">
  <a:themeElements>
    <a:clrScheme name="Custom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FF9933"/>
      </a:accent2>
      <a:accent3>
        <a:srgbClr val="FF3399"/>
      </a:accent3>
      <a:accent4>
        <a:srgbClr val="FF3399"/>
      </a:accent4>
      <a:accent5>
        <a:srgbClr val="FF9933"/>
      </a:accent5>
      <a:accent6>
        <a:srgbClr val="FF33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 of content ">
  <a:themeElements>
    <a:clrScheme name="Custom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FF9933"/>
      </a:accent2>
      <a:accent3>
        <a:srgbClr val="FF3399"/>
      </a:accent3>
      <a:accent4>
        <a:srgbClr val="FF3399"/>
      </a:accent4>
      <a:accent5>
        <a:srgbClr val="FF9933"/>
      </a:accent5>
      <a:accent6>
        <a:srgbClr val="FF33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Style">
  <a:themeElements>
    <a:clrScheme name="Custom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FF9933"/>
      </a:accent2>
      <a:accent3>
        <a:srgbClr val="FF3399"/>
      </a:accent3>
      <a:accent4>
        <a:srgbClr val="FF3399"/>
      </a:accent4>
      <a:accent5>
        <a:srgbClr val="FF9933"/>
      </a:accent5>
      <a:accent6>
        <a:srgbClr val="FF33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Course Style">
  <a:themeElements>
    <a:clrScheme name="Custom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FF9933"/>
      </a:accent2>
      <a:accent3>
        <a:srgbClr val="FF3399"/>
      </a:accent3>
      <a:accent4>
        <a:srgbClr val="FF3399"/>
      </a:accent4>
      <a:accent5>
        <a:srgbClr val="FF9933"/>
      </a:accent5>
      <a:accent6>
        <a:srgbClr val="FF33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6964</TotalTime>
  <Words>518</Words>
  <Application>Microsoft Office PowerPoint</Application>
  <PresentationFormat>Widescreen</PresentationFormat>
  <Paragraphs>62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Cover Course Style</vt:lpstr>
      <vt:lpstr>Table of content </vt:lpstr>
      <vt:lpstr>Content Style</vt:lpstr>
      <vt:lpstr>1_Cover Course Style</vt:lpstr>
      <vt:lpstr>PowerPoint Presentation</vt:lpstr>
      <vt:lpstr>Introduction to Programming PROG101</vt:lpstr>
      <vt:lpstr>Week 12 The Pandas Library for Data Analysis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</dc:creator>
  <cp:lastModifiedBy>Ossama Embarak</cp:lastModifiedBy>
  <cp:revision>215</cp:revision>
  <dcterms:created xsi:type="dcterms:W3CDTF">2018-08-16T14:03:56Z</dcterms:created>
  <dcterms:modified xsi:type="dcterms:W3CDTF">2023-09-04T11:14:15Z</dcterms:modified>
</cp:coreProperties>
</file>