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99" r:id="rId2"/>
    <p:sldId id="567" r:id="rId3"/>
    <p:sldId id="552" r:id="rId4"/>
    <p:sldId id="553" r:id="rId5"/>
    <p:sldId id="554" r:id="rId6"/>
    <p:sldId id="555" r:id="rId7"/>
    <p:sldId id="556" r:id="rId8"/>
    <p:sldId id="569" r:id="rId9"/>
    <p:sldId id="557" r:id="rId10"/>
    <p:sldId id="559" r:id="rId11"/>
    <p:sldId id="565" r:id="rId12"/>
    <p:sldId id="566" r:id="rId13"/>
    <p:sldId id="545" r:id="rId14"/>
    <p:sldId id="487" r:id="rId15"/>
    <p:sldId id="544" r:id="rId16"/>
    <p:sldId id="541" r:id="rId17"/>
    <p:sldId id="542" r:id="rId18"/>
    <p:sldId id="543" r:id="rId19"/>
    <p:sldId id="547" r:id="rId20"/>
    <p:sldId id="568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64671"/>
            <a:ext cx="91440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endParaRPr lang="en-ID" sz="1200" i="1" dirty="0" smtClean="0"/>
          </a:p>
          <a:p>
            <a:pPr algn="ctr"/>
            <a:r>
              <a:rPr lang="id-ID" sz="3200" i="1" dirty="0" smtClean="0"/>
              <a:t>#</a:t>
            </a:r>
            <a:r>
              <a:rPr lang="en-ID" sz="3200" i="1" dirty="0" smtClean="0"/>
              <a:t>8a</a:t>
            </a:r>
            <a:r>
              <a:rPr lang="id-ID" sz="3200" i="1" dirty="0" smtClean="0"/>
              <a:t>  </a:t>
            </a:r>
            <a:r>
              <a:rPr lang="en-ID" sz="3200" b="0" dirty="0" err="1" smtClean="0">
                <a:latin typeface="Gotham" pitchFamily="50" charset="0"/>
              </a:rPr>
              <a:t>Lowdb</a:t>
            </a:r>
            <a:r>
              <a:rPr lang="en-ID" sz="3200" b="0" dirty="0" smtClean="0">
                <a:latin typeface="Gotham" pitchFamily="50" charset="0"/>
              </a:rPr>
              <a:t> &amp; Express File Upload</a:t>
            </a:r>
            <a:endParaRPr lang="en-US" sz="3200" i="1" dirty="0"/>
          </a:p>
        </p:txBody>
      </p:sp>
      <p:pic>
        <p:nvPicPr>
          <p:cNvPr id="6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1" y="1930081"/>
            <a:ext cx="4204418" cy="93577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8857" y="651754"/>
            <a:ext cx="8585415" cy="5729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100" dirty="0">
                <a:latin typeface="Consolas" panose="020B0609020204030204" pitchFamily="49" charset="0"/>
              </a:rPr>
              <a:t> = express</a:t>
            </a:r>
            <a:r>
              <a:rPr lang="en-ID" sz="2100" dirty="0" smtClean="0">
                <a:latin typeface="Consolas" panose="020B0609020204030204" pitchFamily="49" charset="0"/>
              </a:rPr>
              <a:t>();</a:t>
            </a:r>
          </a:p>
          <a:p>
            <a:endParaRPr lang="en-ID" sz="2100" dirty="0">
              <a:latin typeface="Consolas" panose="020B0609020204030204" pitchFamily="49" charset="0"/>
            </a:endParaRPr>
          </a:p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low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FileSync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/adapters/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FileSync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adapter</a:t>
            </a:r>
            <a:r>
              <a:rPr lang="en-ID" sz="2100" dirty="0">
                <a:latin typeface="Consolas" panose="020B0609020204030204" pitchFamily="49" charset="0"/>
              </a:rPr>
              <a:t> = new </a:t>
            </a:r>
            <a:r>
              <a:rPr lang="en-ID" sz="2100" dirty="0" err="1">
                <a:latin typeface="Consolas" panose="020B0609020204030204" pitchFamily="49" charset="0"/>
              </a:rPr>
              <a:t>FileSync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db.json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100" dirty="0">
                <a:latin typeface="Consolas" panose="020B0609020204030204" pitchFamily="49" charset="0"/>
              </a:rPr>
              <a:t> = low(adapter);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dirty="0" err="1">
                <a:latin typeface="Consolas" panose="020B0609020204030204" pitchFamily="49" charset="0"/>
              </a:rPr>
              <a:t>db.defaults</a:t>
            </a:r>
            <a:r>
              <a:rPr lang="en-ID" sz="2100" dirty="0">
                <a:latin typeface="Consolas" panose="020B0609020204030204" pitchFamily="49" charset="0"/>
              </a:rPr>
              <a:t>({ </a:t>
            </a:r>
            <a:r>
              <a:rPr lang="en-ID" sz="2100" b="1" i="1" dirty="0">
                <a:latin typeface="Consolas" panose="020B0609020204030204" pitchFamily="49" charset="0"/>
              </a:rPr>
              <a:t>data: []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dirty="0" smtClean="0">
                <a:latin typeface="Consolas" panose="020B0609020204030204" pitchFamily="49" charset="0"/>
              </a:rPr>
              <a:t>}).</a:t>
            </a:r>
            <a:r>
              <a:rPr lang="en-ID" sz="2100" dirty="0">
                <a:latin typeface="Consolas" panose="020B0609020204030204" pitchFamily="49" charset="0"/>
              </a:rPr>
              <a:t>write()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dirty="0" err="1">
                <a:latin typeface="Consolas" panose="020B0609020204030204" pitchFamily="49" charset="0"/>
              </a:rPr>
              <a:t>app.get</a:t>
            </a:r>
            <a:r>
              <a:rPr lang="en-ID" sz="2100" dirty="0">
                <a:latin typeface="Consolas" panose="020B0609020204030204" pitchFamily="49" charset="0"/>
              </a:rPr>
              <a:t>('/', (</a:t>
            </a:r>
            <a:r>
              <a:rPr lang="en-ID" sz="2100" dirty="0" err="1">
                <a:latin typeface="Consolas" panose="020B0609020204030204" pitchFamily="49" charset="0"/>
              </a:rPr>
              <a:t>req,res</a:t>
            </a:r>
            <a:r>
              <a:rPr lang="en-ID" sz="2100" dirty="0" smtClean="0">
                <a:latin typeface="Consolas" panose="020B0609020204030204" pitchFamily="49" charset="0"/>
              </a:rPr>
              <a:t>)=&gt;{</a:t>
            </a:r>
            <a:endParaRPr lang="en-ID" sz="2100" dirty="0">
              <a:latin typeface="Consolas" panose="020B0609020204030204" pitchFamily="49" charset="0"/>
            </a:endParaRPr>
          </a:p>
          <a:p>
            <a:r>
              <a:rPr lang="en-ID" sz="2100" dirty="0" smtClean="0">
                <a:latin typeface="Consolas" panose="020B0609020204030204" pitchFamily="49" charset="0"/>
              </a:rPr>
              <a:t>   </a:t>
            </a:r>
            <a:r>
              <a:rPr lang="en-ID" sz="2100" dirty="0" err="1" smtClean="0">
                <a:latin typeface="Consolas" panose="020B0609020204030204" pitchFamily="49" charset="0"/>
              </a:rPr>
              <a:t>db.get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b="1" dirty="0">
                <a:latin typeface="Consolas" panose="020B0609020204030204" pitchFamily="49" charset="0"/>
              </a:rPr>
              <a:t>'</a:t>
            </a:r>
            <a:r>
              <a:rPr lang="en-ID" sz="2100" b="1" i="1" dirty="0">
                <a:latin typeface="Consolas" panose="020B0609020204030204" pitchFamily="49" charset="0"/>
              </a:rPr>
              <a:t>data</a:t>
            </a:r>
            <a:r>
              <a:rPr lang="en-ID" sz="2100" b="1" dirty="0" smtClean="0">
                <a:latin typeface="Consolas" panose="020B0609020204030204" pitchFamily="49" charset="0"/>
              </a:rPr>
              <a:t>'</a:t>
            </a:r>
            <a:r>
              <a:rPr lang="en-ID" sz="2100" dirty="0" smtClean="0">
                <a:latin typeface="Consolas" panose="020B0609020204030204" pitchFamily="49" charset="0"/>
              </a:rPr>
              <a:t>).</a:t>
            </a:r>
            <a:r>
              <a:rPr lang="en-ID" sz="2100" dirty="0">
                <a:latin typeface="Consolas" panose="020B0609020204030204" pitchFamily="49" charset="0"/>
              </a:rPr>
              <a:t>push</a:t>
            </a:r>
            <a:r>
              <a:rPr lang="en-ID" sz="2100" dirty="0" smtClean="0">
                <a:latin typeface="Consolas" panose="020B0609020204030204" pitchFamily="49" charset="0"/>
              </a:rPr>
              <a:t>({</a:t>
            </a:r>
            <a:r>
              <a:rPr lang="en-ID" sz="21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nama:'Budi',usia:23</a:t>
            </a:r>
            <a:r>
              <a:rPr lang="en-ID" sz="2100" dirty="0" smtClean="0">
                <a:latin typeface="Consolas" panose="020B0609020204030204" pitchFamily="49" charset="0"/>
              </a:rPr>
              <a:t>}).</a:t>
            </a:r>
            <a:r>
              <a:rPr lang="en-ID" sz="2100" dirty="0">
                <a:latin typeface="Consolas" panose="020B0609020204030204" pitchFamily="49" charset="0"/>
              </a:rPr>
              <a:t>write();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</a:t>
            </a:r>
            <a:r>
              <a:rPr lang="en-ID" sz="2100" dirty="0" err="1" smtClean="0">
                <a:latin typeface="Consolas" panose="020B0609020204030204" pitchFamily="49" charset="0"/>
              </a:rPr>
              <a:t>res.send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b="1" i="1" dirty="0">
                <a:latin typeface="Consolas" panose="020B0609020204030204" pitchFamily="49" charset="0"/>
              </a:rPr>
              <a:t>'Halo </a:t>
            </a:r>
            <a:r>
              <a:rPr lang="en-ID" sz="2100" b="1" i="1" dirty="0" err="1">
                <a:latin typeface="Consolas" panose="020B0609020204030204" pitchFamily="49" charset="0"/>
              </a:rPr>
              <a:t>Dunia</a:t>
            </a:r>
            <a:r>
              <a:rPr lang="en-ID" sz="2100" b="1" i="1" dirty="0">
                <a:latin typeface="Consolas" panose="020B0609020204030204" pitchFamily="49" charset="0"/>
              </a:rPr>
              <a:t>!'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dirty="0" err="1">
                <a:latin typeface="Consolas" panose="020B0609020204030204" pitchFamily="49" charset="0"/>
              </a:rPr>
              <a:t>app.listen</a:t>
            </a:r>
            <a:r>
              <a:rPr lang="en-ID" sz="2100" dirty="0">
                <a:latin typeface="Consolas" panose="020B0609020204030204" pitchFamily="49" charset="0"/>
              </a:rPr>
              <a:t>(3000, ()=&gt;{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console.log(</a:t>
            </a:r>
            <a:r>
              <a:rPr lang="en-ID" sz="2100" b="1" i="1" dirty="0">
                <a:latin typeface="Consolas" panose="020B0609020204030204" pitchFamily="49" charset="0"/>
              </a:rPr>
              <a:t>'Server @port </a:t>
            </a:r>
            <a:r>
              <a:rPr lang="en-ID" sz="2100" b="1" i="1" dirty="0" smtClean="0">
                <a:latin typeface="Consolas" panose="020B0609020204030204" pitchFamily="49" charset="0"/>
              </a:rPr>
              <a:t>3000!'</a:t>
            </a:r>
            <a:r>
              <a:rPr lang="en-ID" sz="2100" dirty="0" smtClean="0">
                <a:latin typeface="Consolas" panose="020B0609020204030204" pitchFamily="49" charset="0"/>
              </a:rPr>
              <a:t>);</a:t>
            </a:r>
            <a:endParaRPr lang="en-ID" sz="2100" dirty="0">
              <a:latin typeface="Consolas" panose="020B0609020204030204" pitchFamily="49" charset="0"/>
            </a:endParaRP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2545" y="301556"/>
            <a:ext cx="4167549" cy="1001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Lowdb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#7 GET </a:t>
            </a: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Express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6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3412" y="1478605"/>
            <a:ext cx="8585415" cy="4990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= express</a:t>
            </a:r>
            <a:r>
              <a:rPr lang="en-ID" sz="2200" dirty="0" smtClean="0">
                <a:latin typeface="Consolas" panose="020B0609020204030204" pitchFamily="49" charset="0"/>
              </a:rPr>
              <a:t>();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bodyParser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'body-parser'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low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FileSync</a:t>
            </a:r>
            <a:r>
              <a:rPr lang="en-ID" sz="2200" dirty="0">
                <a:latin typeface="Consolas" panose="020B0609020204030204" pitchFamily="49" charset="0"/>
              </a:rPr>
              <a:t> = require(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/adapters/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FileSync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adapter</a:t>
            </a:r>
            <a:r>
              <a:rPr lang="en-ID" sz="2200" dirty="0">
                <a:latin typeface="Consolas" panose="020B0609020204030204" pitchFamily="49" charset="0"/>
              </a:rPr>
              <a:t> = new </a:t>
            </a:r>
            <a:r>
              <a:rPr lang="en-ID" sz="2200" dirty="0" err="1">
                <a:latin typeface="Consolas" panose="020B0609020204030204" pitchFamily="49" charset="0"/>
              </a:rPr>
              <a:t>FileSync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lowdb_tes.json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200" dirty="0" err="1">
                <a:latin typeface="Consolas" panose="020B0609020204030204" pitchFamily="49" charset="0"/>
              </a:rPr>
              <a:t>const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200" dirty="0">
                <a:latin typeface="Consolas" panose="020B0609020204030204" pitchFamily="49" charset="0"/>
              </a:rPr>
              <a:t> = low(adapter)</a:t>
            </a:r>
          </a:p>
          <a:p>
            <a:r>
              <a:rPr lang="en-ID" sz="2200" dirty="0" err="1">
                <a:latin typeface="Consolas" panose="020B0609020204030204" pitchFamily="49" charset="0"/>
              </a:rPr>
              <a:t>db.defaults</a:t>
            </a:r>
            <a:r>
              <a:rPr lang="en-ID" sz="2200" dirty="0">
                <a:latin typeface="Consolas" panose="020B0609020204030204" pitchFamily="49" charset="0"/>
              </a:rPr>
              <a:t>({ </a:t>
            </a:r>
            <a:r>
              <a:rPr lang="en-ID" sz="2200" b="1" i="1" dirty="0">
                <a:latin typeface="Consolas" panose="020B0609020204030204" pitchFamily="49" charset="0"/>
              </a:rPr>
              <a:t>data: []</a:t>
            </a:r>
            <a:r>
              <a:rPr lang="en-ID" sz="2200" dirty="0">
                <a:latin typeface="Consolas" panose="020B0609020204030204" pitchFamily="49" charset="0"/>
              </a:rPr>
              <a:t> }).write()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 err="1">
                <a:latin typeface="Consolas" panose="020B0609020204030204" pitchFamily="49" charset="0"/>
              </a:rPr>
              <a:t>app.use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dirty="0" err="1">
                <a:latin typeface="Consolas" panose="020B0609020204030204" pitchFamily="49" charset="0"/>
              </a:rPr>
              <a:t>bodyParser.json</a:t>
            </a:r>
            <a:r>
              <a:rPr lang="en-ID" sz="2200" dirty="0">
                <a:latin typeface="Consolas" panose="020B0609020204030204" pitchFamily="49" charset="0"/>
              </a:rPr>
              <a:t>());</a:t>
            </a:r>
          </a:p>
          <a:p>
            <a:endParaRPr lang="en-ID" sz="2200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2545" y="754138"/>
            <a:ext cx="4167549" cy="442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Lowdb</a:t>
            </a:r>
            <a:endParaRPr lang="en-US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#8 POST &amp; GET </a:t>
            </a: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Express</a:t>
            </a: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Part 1</a:t>
            </a:r>
            <a:endParaRPr lang="en-US" sz="24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2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049" y="535021"/>
            <a:ext cx="8585415" cy="5846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app.get</a:t>
            </a:r>
            <a:r>
              <a:rPr lang="en-ID" sz="2000" dirty="0">
                <a:latin typeface="Consolas" panose="020B0609020204030204" pitchFamily="49" charset="0"/>
              </a:rPr>
              <a:t>('/',(</a:t>
            </a:r>
            <a:r>
              <a:rPr lang="en-ID" sz="2000" dirty="0" err="1">
                <a:latin typeface="Consolas" panose="020B0609020204030204" pitchFamily="49" charset="0"/>
              </a:rPr>
              <a:t>req,res</a:t>
            </a:r>
            <a:r>
              <a:rPr lang="en-ID" sz="2000" dirty="0" smtClean="0">
                <a:latin typeface="Consolas" panose="020B0609020204030204" pitchFamily="49" charset="0"/>
              </a:rPr>
              <a:t>)=&gt;{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y = </a:t>
            </a:r>
            <a:r>
              <a:rPr lang="en-ID" sz="2000" dirty="0" err="1" smtClean="0">
                <a:latin typeface="Consolas" panose="020B0609020204030204" pitchFamily="49" charset="0"/>
              </a:rPr>
              <a:t>db.get</a:t>
            </a:r>
            <a:r>
              <a:rPr lang="en-ID" sz="2000" dirty="0" smtClean="0">
                <a:latin typeface="Consolas" panose="020B0609020204030204" pitchFamily="49" charset="0"/>
              </a:rPr>
              <a:t>('data').value();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res.send</a:t>
            </a:r>
            <a:r>
              <a:rPr lang="en-ID" sz="2000" dirty="0" smtClean="0">
                <a:latin typeface="Consolas" panose="020B0609020204030204" pitchFamily="49" charset="0"/>
              </a:rPr>
              <a:t>(y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})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app.post</a:t>
            </a:r>
            <a:r>
              <a:rPr lang="en-ID" sz="2000" dirty="0">
                <a:latin typeface="Consolas" panose="020B0609020204030204" pitchFamily="49" charset="0"/>
              </a:rPr>
              <a:t>('/',(</a:t>
            </a:r>
            <a:r>
              <a:rPr lang="en-ID" sz="2000" dirty="0" err="1">
                <a:latin typeface="Consolas" panose="020B0609020204030204" pitchFamily="49" charset="0"/>
              </a:rPr>
              <a:t>req,res</a:t>
            </a:r>
            <a:r>
              <a:rPr lang="en-ID" sz="20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console.log(</a:t>
            </a:r>
            <a:r>
              <a:rPr lang="en-ID" sz="2000" dirty="0" err="1" smtClean="0">
                <a:latin typeface="Consolas" panose="020B0609020204030204" pitchFamily="49" charset="0"/>
              </a:rPr>
              <a:t>req.body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db.get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'data'</a:t>
            </a:r>
            <a:r>
              <a:rPr lang="en-ID" sz="2000" dirty="0">
                <a:latin typeface="Consolas" panose="020B0609020204030204" pitchFamily="49" charset="0"/>
              </a:rPr>
              <a:t>).push</a:t>
            </a:r>
            <a:r>
              <a:rPr lang="en-ID" sz="2000" dirty="0" smtClean="0">
                <a:latin typeface="Consolas" panose="020B0609020204030204" pitchFamily="49" charset="0"/>
              </a:rPr>
              <a:t>({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</a:t>
            </a:r>
            <a:r>
              <a:rPr lang="en-ID" sz="20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0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: </a:t>
            </a:r>
            <a:r>
              <a:rPr lang="en-ID" sz="20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req.body.nama</a:t>
            </a:r>
            <a:r>
              <a:rPr lang="en-ID" sz="20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D" sz="20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    </a:t>
            </a:r>
            <a:r>
              <a:rPr lang="en-ID" sz="20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usia</a:t>
            </a:r>
            <a:r>
              <a:rPr lang="en-ID" sz="20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: </a:t>
            </a:r>
            <a:r>
              <a:rPr lang="en-ID" sz="20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req.body.usia</a:t>
            </a:r>
            <a:r>
              <a:rPr lang="en-ID" sz="2000" dirty="0">
                <a:latin typeface="Consolas" panose="020B0609020204030204" pitchFamily="49" charset="0"/>
              </a:rPr>
              <a:t>}).write() 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  </a:t>
            </a:r>
            <a:r>
              <a:rPr lang="en-ID" sz="2000" dirty="0" err="1">
                <a:latin typeface="Consolas" panose="020B0609020204030204" pitchFamily="49" charset="0"/>
              </a:rPr>
              <a:t>res.send</a:t>
            </a:r>
            <a:r>
              <a:rPr lang="en-ID" sz="20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    </a:t>
            </a:r>
            <a:r>
              <a:rPr lang="en-ID" sz="2000" b="1" dirty="0">
                <a:latin typeface="Consolas" panose="020B0609020204030204" pitchFamily="49" charset="0"/>
              </a:rPr>
              <a:t>status: 'POST </a:t>
            </a:r>
            <a:r>
              <a:rPr lang="en-ID" sz="2000" b="1" dirty="0" err="1">
                <a:latin typeface="Consolas" panose="020B0609020204030204" pitchFamily="49" charset="0"/>
              </a:rPr>
              <a:t>berhasil</a:t>
            </a:r>
            <a:r>
              <a:rPr lang="en-ID" sz="2000" b="1" dirty="0">
                <a:latin typeface="Consolas" panose="020B0609020204030204" pitchFamily="49" charset="0"/>
              </a:rPr>
              <a:t>',</a:t>
            </a:r>
          </a:p>
          <a:p>
            <a:r>
              <a:rPr lang="en-ID" sz="2000" b="1" dirty="0">
                <a:latin typeface="Consolas" panose="020B0609020204030204" pitchFamily="49" charset="0"/>
              </a:rPr>
              <a:t>    </a:t>
            </a:r>
            <a:r>
              <a:rPr lang="en-ID" sz="2000" b="1" dirty="0" err="1">
                <a:latin typeface="Consolas" panose="020B0609020204030204" pitchFamily="49" charset="0"/>
              </a:rPr>
              <a:t>nama</a:t>
            </a:r>
            <a:r>
              <a:rPr lang="en-ID" sz="2000" b="1" dirty="0">
                <a:latin typeface="Consolas" panose="020B0609020204030204" pitchFamily="49" charset="0"/>
              </a:rPr>
              <a:t>: </a:t>
            </a:r>
            <a:r>
              <a:rPr lang="en-ID" sz="2000" b="1" dirty="0" err="1">
                <a:latin typeface="Consolas" panose="020B0609020204030204" pitchFamily="49" charset="0"/>
              </a:rPr>
              <a:t>req.body.nama</a:t>
            </a:r>
            <a:r>
              <a:rPr lang="en-ID" sz="2000" b="1" dirty="0">
                <a:latin typeface="Consolas" panose="020B0609020204030204" pitchFamily="49" charset="0"/>
              </a:rPr>
              <a:t>,</a:t>
            </a:r>
          </a:p>
          <a:p>
            <a:r>
              <a:rPr lang="en-ID" sz="2000" b="1" dirty="0">
                <a:latin typeface="Consolas" panose="020B0609020204030204" pitchFamily="49" charset="0"/>
              </a:rPr>
              <a:t>    </a:t>
            </a:r>
            <a:r>
              <a:rPr lang="en-ID" sz="2000" b="1" dirty="0" err="1">
                <a:latin typeface="Consolas" panose="020B0609020204030204" pitchFamily="49" charset="0"/>
              </a:rPr>
              <a:t>usia</a:t>
            </a:r>
            <a:r>
              <a:rPr lang="en-ID" sz="2000" b="1" dirty="0">
                <a:latin typeface="Consolas" panose="020B0609020204030204" pitchFamily="49" charset="0"/>
              </a:rPr>
              <a:t>: </a:t>
            </a:r>
            <a:r>
              <a:rPr lang="en-ID" sz="2000" b="1" dirty="0" err="1">
                <a:latin typeface="Consolas" panose="020B0609020204030204" pitchFamily="49" charset="0"/>
              </a:rPr>
              <a:t>req.body.usia</a:t>
            </a:r>
            <a:endParaRPr lang="en-ID" sz="2000" b="1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  });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})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app.listen</a:t>
            </a:r>
            <a:r>
              <a:rPr lang="en-ID" sz="20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  console.log(</a:t>
            </a:r>
            <a:r>
              <a:rPr lang="en-ID" sz="2000" dirty="0" smtClean="0">
                <a:latin typeface="Consolas" panose="020B0609020204030204" pitchFamily="49" charset="0"/>
              </a:rPr>
              <a:t>'Run @port </a:t>
            </a:r>
            <a:r>
              <a:rPr lang="en-ID" sz="2000" dirty="0">
                <a:latin typeface="Consolas" panose="020B0609020204030204" pitchFamily="49" charset="0"/>
              </a:rPr>
              <a:t>3210!');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2545" y="651754"/>
            <a:ext cx="4167549" cy="544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Lowdb</a:t>
            </a:r>
            <a:endParaRPr lang="en-US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#8 POST &amp; GET </a:t>
            </a: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Express</a:t>
            </a:r>
          </a:p>
          <a:p>
            <a:pPr algn="r"/>
            <a:r>
              <a:rPr lang="en-US" sz="2400" b="1" i="1" dirty="0" smtClean="0">
                <a:solidFill>
                  <a:srgbClr val="009696"/>
                </a:solidFill>
              </a:rPr>
              <a:t>Part 2</a:t>
            </a:r>
            <a:endParaRPr lang="en-US" sz="24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6206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5145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i="1" dirty="0" smtClean="0">
                <a:solidFill>
                  <a:srgbClr val="FFFF00"/>
                </a:solidFill>
                <a:latin typeface="Gotham Black" panose="02000603040000020004" pitchFamily="2" charset="0"/>
              </a:rPr>
              <a:t>#2</a:t>
            </a:r>
            <a:endParaRPr lang="en-US" sz="7200" b="1" dirty="0">
              <a:solidFill>
                <a:schemeClr val="bg1"/>
              </a:solidFill>
              <a:latin typeface="Gotham Black" panose="02000603040000020004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Create</a:t>
            </a: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Gotham Black" panose="02000603040000020004" pitchFamily="2" charset="0"/>
              </a:rPr>
              <a:t>a</a:t>
            </a:r>
            <a:r>
              <a:rPr lang="en-US" sz="60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Simple File 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Upload System</a:t>
            </a:r>
            <a:endParaRPr lang="en-US" sz="60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59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559" r="56883" b="10227"/>
          <a:stretch/>
        </p:blipFill>
        <p:spPr>
          <a:xfrm>
            <a:off x="764090" y="430179"/>
            <a:ext cx="7607522" cy="525663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2953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5414" y="1103591"/>
            <a:ext cx="6538586" cy="700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express-fileupload</a:t>
            </a:r>
            <a:endParaRPr lang="en-US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0584" y="2054268"/>
            <a:ext cx="7788165" cy="42361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fontAlgn="base"/>
            <a:r>
              <a:rPr lang="en-US" sz="2600" dirty="0"/>
              <a:t>Simple </a:t>
            </a:r>
            <a:r>
              <a:rPr lang="en-US" sz="2600" dirty="0" smtClean="0"/>
              <a:t>Express </a:t>
            </a:r>
            <a:r>
              <a:rPr lang="en-US" sz="2600" dirty="0"/>
              <a:t>middleware for uploading files</a:t>
            </a:r>
            <a:r>
              <a:rPr lang="en-US" sz="2600" dirty="0" smtClean="0"/>
              <a:t>. </a:t>
            </a:r>
            <a:r>
              <a:rPr lang="id-ID" sz="2600" dirty="0" smtClean="0"/>
              <a:t>(See </a:t>
            </a:r>
            <a:r>
              <a:rPr lang="id-ID" sz="2600" dirty="0" smtClean="0">
                <a:solidFill>
                  <a:srgbClr val="FF0000"/>
                </a:solidFill>
              </a:rPr>
              <a:t>npmjs.com/package/express-fileupload</a:t>
            </a:r>
            <a:r>
              <a:rPr lang="id-ID" sz="2600" dirty="0" smtClean="0"/>
              <a:t>)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 algn="just">
              <a:buBlip>
                <a:blip r:embed="rId2"/>
              </a:buBlip>
            </a:pPr>
            <a:endParaRPr lang="id-ID" sz="24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ID" sz="2400" b="1" dirty="0" smtClean="0"/>
              <a:t>Installation</a:t>
            </a:r>
          </a:p>
          <a:p>
            <a:pPr algn="just"/>
            <a:r>
              <a:rPr lang="en-ID" sz="2400" b="1" dirty="0" smtClean="0"/>
              <a:t>    </a:t>
            </a:r>
            <a:r>
              <a:rPr lang="en-ID" sz="2400" dirty="0" smtClean="0">
                <a:solidFill>
                  <a:srgbClr val="FF0000"/>
                </a:solidFill>
              </a:rPr>
              <a:t>$ </a:t>
            </a:r>
            <a:r>
              <a:rPr lang="en-ID" sz="2400" dirty="0">
                <a:solidFill>
                  <a:srgbClr val="FF0000"/>
                </a:solidFill>
              </a:rPr>
              <a:t>n</a:t>
            </a:r>
            <a:r>
              <a:rPr lang="id-ID" sz="2400" dirty="0">
                <a:solidFill>
                  <a:srgbClr val="FF0000"/>
                </a:solidFill>
              </a:rPr>
              <a:t>pm install express-fileupload --save</a:t>
            </a:r>
            <a:endParaRPr lang="en-ID" sz="2400" b="1" dirty="0" smtClean="0"/>
          </a:p>
          <a:p>
            <a:pPr marL="342900" indent="-342900" algn="just">
              <a:buBlip>
                <a:blip r:embed="rId2"/>
              </a:buBlip>
            </a:pPr>
            <a:endParaRPr lang="en-ID" sz="24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ID" sz="2400" b="1" dirty="0" smtClean="0"/>
              <a:t>To use this package, let’s create: </a:t>
            </a:r>
          </a:p>
          <a:p>
            <a:pPr algn="just"/>
            <a:r>
              <a:rPr lang="en-ID" sz="2400" b="1" i="1" dirty="0" smtClean="0"/>
              <a:t>	a folder</a:t>
            </a:r>
            <a:r>
              <a:rPr lang="en-ID" sz="2400" b="1" dirty="0" smtClean="0"/>
              <a:t> (to store our uploaded files), </a:t>
            </a:r>
          </a:p>
          <a:p>
            <a:pPr algn="just"/>
            <a:r>
              <a:rPr lang="en-ID" sz="2400" b="1" dirty="0" smtClean="0"/>
              <a:t>	a </a:t>
            </a:r>
            <a:r>
              <a:rPr lang="en-ID" sz="2400" b="1" i="1" dirty="0" smtClean="0"/>
              <a:t>HTML file</a:t>
            </a:r>
            <a:r>
              <a:rPr lang="en-ID" sz="2400" b="1" dirty="0" smtClean="0"/>
              <a:t> (front-end), and</a:t>
            </a:r>
          </a:p>
          <a:p>
            <a:pPr algn="just"/>
            <a:r>
              <a:rPr lang="en-ID" sz="2400" b="1" dirty="0" smtClean="0"/>
              <a:t>	a </a:t>
            </a:r>
            <a:r>
              <a:rPr lang="en-ID" sz="2400" b="1" i="1" dirty="0" smtClean="0"/>
              <a:t>JS file</a:t>
            </a:r>
            <a:r>
              <a:rPr lang="en-ID" sz="2400" b="1" dirty="0" smtClean="0"/>
              <a:t> (back-end)!</a:t>
            </a:r>
            <a:endParaRPr lang="id-ID" sz="2400" b="1" dirty="0" smtClean="0"/>
          </a:p>
          <a:p>
            <a:pPr algn="just"/>
            <a:r>
              <a:rPr lang="id-ID" sz="2400" b="1" dirty="0" smtClean="0"/>
              <a:t>    </a:t>
            </a:r>
            <a:endParaRPr lang="id-ID" sz="2800" dirty="0" smtClean="0">
              <a:solidFill>
                <a:srgbClr val="FF0000"/>
              </a:solidFill>
            </a:endParaRPr>
          </a:p>
          <a:p>
            <a:pPr algn="just"/>
            <a:endParaRPr lang="id-ID" sz="2400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3" y="486018"/>
            <a:ext cx="2774731" cy="6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84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7389" y="1280760"/>
            <a:ext cx="7959431" cy="446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anose="020B0609020204030204" pitchFamily="49" charset="0"/>
              </a:rPr>
              <a:t>&lt;h1&gt;</a:t>
            </a:r>
            <a:r>
              <a:rPr lang="en-US" sz="2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Tes</a:t>
            </a:r>
            <a:r>
              <a:rPr lang="en-US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Upload File</a:t>
            </a:r>
            <a:r>
              <a:rPr lang="en-US" sz="2800" dirty="0">
                <a:latin typeface="Consolas" panose="020B0609020204030204" pitchFamily="49" charset="0"/>
              </a:rPr>
              <a:t>&lt;/h1&gt;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&lt;form method="</a:t>
            </a:r>
            <a:r>
              <a:rPr lang="en-US" sz="2800" dirty="0" smtClean="0">
                <a:latin typeface="Consolas" panose="020B0609020204030204" pitchFamily="49" charset="0"/>
              </a:rPr>
              <a:t>post" </a:t>
            </a:r>
            <a:r>
              <a:rPr lang="en-US" sz="2800" dirty="0" err="1" smtClean="0">
                <a:latin typeface="Consolas" panose="020B0609020204030204" pitchFamily="49" charset="0"/>
              </a:rPr>
              <a:t>enctype</a:t>
            </a:r>
            <a:r>
              <a:rPr lang="en-US" sz="2800" dirty="0">
                <a:latin typeface="Consolas" panose="020B0609020204030204" pitchFamily="49" charset="0"/>
              </a:rPr>
              <a:t>="multipart/form-data" action="/"&gt;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   &lt;</a:t>
            </a:r>
            <a:r>
              <a:rPr lang="en-US" sz="2800" dirty="0">
                <a:latin typeface="Consolas" panose="020B0609020204030204" pitchFamily="49" charset="0"/>
              </a:rPr>
              <a:t>input type="file" name="filename"&gt;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   &lt;</a:t>
            </a:r>
            <a:r>
              <a:rPr lang="en-US" sz="2800" dirty="0">
                <a:latin typeface="Consolas" panose="020B0609020204030204" pitchFamily="49" charset="0"/>
              </a:rPr>
              <a:t>input type="submit" value="UPLOAD"&gt;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&lt;/</a:t>
            </a:r>
            <a:r>
              <a:rPr lang="en-US" sz="2800" dirty="0">
                <a:latin typeface="Consolas" panose="020B0609020204030204" pitchFamily="49" charset="0"/>
              </a:rPr>
              <a:t>form&gt;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48198" y="183532"/>
            <a:ext cx="3513528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rgbClr val="009696"/>
                </a:solidFill>
              </a:rPr>
              <a:t>file-upload.html</a:t>
            </a:r>
            <a:endParaRPr lang="en-US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75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1145" y="1139868"/>
            <a:ext cx="8592855" cy="3557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US" sz="2400" dirty="0">
                <a:latin typeface="Consolas" panose="020B0609020204030204" pitchFamily="49" charset="0"/>
              </a:rPr>
              <a:t> = require(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latin typeface="Consolas" panose="020B0609020204030204" pitchFamily="49" charset="0"/>
              </a:rPr>
              <a:t> = express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upload</a:t>
            </a:r>
            <a:r>
              <a:rPr lang="en-US" sz="2400" dirty="0">
                <a:latin typeface="Consolas" panose="020B0609020204030204" pitchFamily="49" charset="0"/>
              </a:rPr>
              <a:t> = require(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'express-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fileupload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app.use</a:t>
            </a:r>
            <a:r>
              <a:rPr lang="en-US" sz="2400" dirty="0">
                <a:latin typeface="Consolas" panose="020B0609020204030204" pitchFamily="49" charset="0"/>
              </a:rPr>
              <a:t>(upload())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app.get</a:t>
            </a:r>
            <a:r>
              <a:rPr lang="en-US" sz="2400" dirty="0">
                <a:latin typeface="Consolas" panose="020B0609020204030204" pitchFamily="49" charset="0"/>
              </a:rPr>
              <a:t>("/", function(</a:t>
            </a:r>
            <a:r>
              <a:rPr lang="en-US" sz="2400" dirty="0" err="1">
                <a:latin typeface="Consolas" panose="020B0609020204030204" pitchFamily="49" charset="0"/>
              </a:rPr>
              <a:t>req,res</a:t>
            </a:r>
            <a:r>
              <a:rPr lang="en-US" sz="24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res.sendFile</a:t>
            </a:r>
            <a:r>
              <a:rPr lang="en-US" sz="2400" dirty="0">
                <a:latin typeface="Consolas" panose="020B0609020204030204" pitchFamily="49" charset="0"/>
              </a:rPr>
              <a:t>(__</a:t>
            </a:r>
            <a:r>
              <a:rPr lang="en-US" sz="2400" dirty="0" err="1">
                <a:latin typeface="Consolas" panose="020B0609020204030204" pitchFamily="49" charset="0"/>
              </a:rPr>
              <a:t>dirname</a:t>
            </a:r>
            <a:r>
              <a:rPr lang="en-US" sz="2400" dirty="0">
                <a:latin typeface="Consolas" panose="020B0609020204030204" pitchFamily="49" charset="0"/>
              </a:rPr>
              <a:t>+"/file-upload.html")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48198" y="183532"/>
            <a:ext cx="3513528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file-upload.js</a:t>
            </a: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#part 1</a:t>
            </a:r>
            <a:endParaRPr lang="en-US" sz="24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9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1041" y="710121"/>
            <a:ext cx="8592855" cy="4937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err="1" smtClean="0">
                <a:latin typeface="Consolas" panose="020B0609020204030204" pitchFamily="49" charset="0"/>
              </a:rPr>
              <a:t>app.post</a:t>
            </a:r>
            <a:r>
              <a:rPr lang="en-US" sz="2000" dirty="0">
                <a:latin typeface="Consolas" panose="020B0609020204030204" pitchFamily="49" charset="0"/>
              </a:rPr>
              <a:t>("/", function(</a:t>
            </a:r>
            <a:r>
              <a:rPr lang="en-US" sz="2000" dirty="0" err="1">
                <a:latin typeface="Consolas" panose="020B0609020204030204" pitchFamily="49" charset="0"/>
              </a:rPr>
              <a:t>req,res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if(</a:t>
            </a:r>
            <a:r>
              <a:rPr lang="en-US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req.files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console.log(</a:t>
            </a:r>
            <a:r>
              <a:rPr lang="en-US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req.files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req.files.filename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</a:rPr>
              <a:t> = file.name;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file.mv(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"./file-upload/"+filename</a:t>
            </a:r>
            <a:r>
              <a:rPr lang="en-US" sz="2000" dirty="0">
                <a:latin typeface="Consolas" panose="020B0609020204030204" pitchFamily="49" charset="0"/>
              </a:rPr>
              <a:t>, function(err){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if(err){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console.log(err);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'&lt;h1&gt;Upload </a:t>
            </a:r>
            <a:r>
              <a:rPr lang="en-US" sz="2000" b="1" dirty="0" err="1">
                <a:latin typeface="Consolas" panose="020B0609020204030204" pitchFamily="49" charset="0"/>
              </a:rPr>
              <a:t>gagal</a:t>
            </a:r>
            <a:r>
              <a:rPr lang="en-US" sz="2000" b="1" dirty="0">
                <a:latin typeface="Consolas" panose="020B0609020204030204" pitchFamily="49" charset="0"/>
              </a:rPr>
              <a:t>!&lt;/h1&gt;'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else{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'&lt;h1&gt;Upload </a:t>
            </a:r>
            <a:r>
              <a:rPr lang="en-US" sz="2000" b="1" dirty="0" err="1">
                <a:latin typeface="Consolas" panose="020B0609020204030204" pitchFamily="49" charset="0"/>
              </a:rPr>
              <a:t>sukses</a:t>
            </a:r>
            <a:r>
              <a:rPr lang="en-US" sz="2000" b="1" dirty="0">
                <a:latin typeface="Consolas" panose="020B0609020204030204" pitchFamily="49" charset="0"/>
              </a:rPr>
              <a:t>!&lt;/h1&gt;'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app.listen</a:t>
            </a:r>
            <a:r>
              <a:rPr lang="en-US" sz="2000" dirty="0">
                <a:latin typeface="Consolas" panose="020B0609020204030204" pitchFamily="49" charset="0"/>
              </a:rPr>
              <a:t>(3210, function(){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console.log(</a:t>
            </a:r>
            <a:r>
              <a:rPr lang="en-US" sz="2000" b="1" dirty="0" smtClean="0">
                <a:latin typeface="Consolas" panose="020B0609020204030204" pitchFamily="49" charset="0"/>
              </a:rPr>
              <a:t>'Run </a:t>
            </a:r>
            <a:r>
              <a:rPr lang="en-US" sz="2000" b="1" dirty="0">
                <a:latin typeface="Consolas" panose="020B0609020204030204" pitchFamily="49" charset="0"/>
              </a:rPr>
              <a:t>@</a:t>
            </a:r>
            <a:r>
              <a:rPr lang="en-US" sz="2000" b="1" dirty="0" smtClean="0">
                <a:latin typeface="Consolas" panose="020B0609020204030204" pitchFamily="49" charset="0"/>
              </a:rPr>
              <a:t>port </a:t>
            </a:r>
            <a:r>
              <a:rPr lang="en-US" sz="2000" b="1" dirty="0">
                <a:latin typeface="Consolas" panose="020B0609020204030204" pitchFamily="49" charset="0"/>
              </a:rPr>
              <a:t>3210!'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48198" y="183532"/>
            <a:ext cx="3513528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rgbClr val="009696"/>
                </a:solidFill>
              </a:rPr>
              <a:t>file-upload.js</a:t>
            </a: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#part 2</a:t>
            </a:r>
            <a:endParaRPr lang="en-US" sz="24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9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74290" y="5837129"/>
            <a:ext cx="3294346" cy="814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559" r="56883" b="10227"/>
          <a:stretch/>
        </p:blipFill>
        <p:spPr>
          <a:xfrm>
            <a:off x="886484" y="1125374"/>
            <a:ext cx="7607522" cy="525663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83532"/>
            <a:ext cx="9144000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009696"/>
                </a:solidFill>
              </a:rPr>
              <a:t>Run file-upload.js &amp; open localhost:3210!</a:t>
            </a:r>
            <a:endParaRPr lang="en-US" sz="24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3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624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2843" y="1"/>
            <a:ext cx="8113370" cy="5330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i="1" dirty="0" smtClean="0">
                <a:solidFill>
                  <a:srgbClr val="FFFF00"/>
                </a:solidFill>
                <a:latin typeface="Gotham Black" panose="02000603040000020004" pitchFamily="2" charset="0"/>
              </a:rPr>
              <a:t>#1</a:t>
            </a:r>
            <a:endParaRPr lang="en-US" sz="7000" b="1" dirty="0">
              <a:solidFill>
                <a:schemeClr val="bg1"/>
              </a:solidFill>
              <a:latin typeface="Gotham Black" panose="02000603040000020004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How to Connect</a:t>
            </a:r>
          </a:p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to a Dummy Database</a:t>
            </a:r>
            <a:endParaRPr lang="en-US" sz="60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4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64671"/>
            <a:ext cx="91440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endParaRPr lang="en-ID" sz="1200" i="1" dirty="0" smtClean="0"/>
          </a:p>
          <a:p>
            <a:pPr algn="ctr"/>
            <a:r>
              <a:rPr lang="id-ID" sz="3200" i="1" dirty="0" smtClean="0"/>
              <a:t>#</a:t>
            </a:r>
            <a:r>
              <a:rPr lang="en-ID" sz="3200" i="1" dirty="0" smtClean="0"/>
              <a:t>8a</a:t>
            </a:r>
            <a:r>
              <a:rPr lang="id-ID" sz="3200" i="1" dirty="0" smtClean="0"/>
              <a:t>  </a:t>
            </a:r>
            <a:r>
              <a:rPr lang="en-ID" sz="3200" b="0" dirty="0" err="1" smtClean="0">
                <a:latin typeface="Gotham" pitchFamily="50" charset="0"/>
              </a:rPr>
              <a:t>Lowdb</a:t>
            </a:r>
            <a:r>
              <a:rPr lang="en-ID" sz="3200" b="0" dirty="0" smtClean="0">
                <a:latin typeface="Gotham" pitchFamily="50" charset="0"/>
              </a:rPr>
              <a:t> &amp; Express File Upload</a:t>
            </a:r>
            <a:endParaRPr lang="en-US" sz="3200" i="1" dirty="0"/>
          </a:p>
        </p:txBody>
      </p:sp>
      <p:pic>
        <p:nvPicPr>
          <p:cNvPr id="6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1" y="1930081"/>
            <a:ext cx="4204418" cy="93577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3208" y="160055"/>
            <a:ext cx="3875739" cy="1180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4400" b="1" dirty="0" err="1" smtClean="0">
                <a:solidFill>
                  <a:srgbClr val="009696"/>
                </a:solidFill>
              </a:rPr>
              <a:t>Lowdb</a:t>
            </a:r>
            <a:endParaRPr lang="en-US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82619" y="1746530"/>
            <a:ext cx="6694064" cy="36986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b="1" dirty="0" err="1" smtClean="0"/>
              <a:t>Lowdb</a:t>
            </a:r>
            <a:r>
              <a:rPr lang="en-US" sz="2600" dirty="0" smtClean="0"/>
              <a:t> </a:t>
            </a:r>
            <a:r>
              <a:rPr lang="en-US" sz="2600" dirty="0"/>
              <a:t>is a small local JSON database powered by </a:t>
            </a:r>
            <a:r>
              <a:rPr lang="en-US" sz="2600" dirty="0" err="1" smtClean="0"/>
              <a:t>Lodash</a:t>
            </a:r>
            <a:r>
              <a:rPr lang="en-US" sz="2600" dirty="0" smtClean="0"/>
              <a:t>, supports </a:t>
            </a:r>
            <a:r>
              <a:rPr lang="en-US" sz="2600" dirty="0"/>
              <a:t>Node, Electron and the </a:t>
            </a:r>
            <a:r>
              <a:rPr lang="en-US" sz="2600" dirty="0" smtClean="0"/>
              <a:t>browser</a:t>
            </a:r>
          </a:p>
          <a:p>
            <a:r>
              <a:rPr lang="id-ID" sz="2600" dirty="0" smtClean="0"/>
              <a:t>(See </a:t>
            </a:r>
            <a:r>
              <a:rPr lang="id-ID" sz="2600" dirty="0" smtClean="0">
                <a:solidFill>
                  <a:srgbClr val="FF0000"/>
                </a:solidFill>
              </a:rPr>
              <a:t>github.com/typicode/lowdb</a:t>
            </a:r>
            <a:r>
              <a:rPr lang="id-ID" sz="2600" dirty="0" smtClean="0"/>
              <a:t>)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 algn="just">
              <a:buBlip>
                <a:blip r:embed="rId2"/>
              </a:buBlip>
            </a:pPr>
            <a:endParaRPr lang="id-ID" sz="45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ID" sz="2600" b="1" dirty="0" smtClean="0"/>
              <a:t>Installation</a:t>
            </a:r>
          </a:p>
          <a:p>
            <a:pPr algn="just"/>
            <a:r>
              <a:rPr lang="en-ID" sz="2600" b="1" dirty="0" smtClean="0"/>
              <a:t>    </a:t>
            </a:r>
            <a:r>
              <a:rPr lang="en-ID" sz="2600" dirty="0" smtClean="0">
                <a:solidFill>
                  <a:srgbClr val="FF0000"/>
                </a:solidFill>
              </a:rPr>
              <a:t>$ </a:t>
            </a:r>
            <a:r>
              <a:rPr lang="en-ID" sz="2600" dirty="0">
                <a:solidFill>
                  <a:srgbClr val="FF0000"/>
                </a:solidFill>
              </a:rPr>
              <a:t>n</a:t>
            </a:r>
            <a:r>
              <a:rPr lang="id-ID" sz="2600" dirty="0">
                <a:solidFill>
                  <a:srgbClr val="FF0000"/>
                </a:solidFill>
              </a:rPr>
              <a:t>pm install </a:t>
            </a:r>
            <a:r>
              <a:rPr lang="en-ID" sz="2600" dirty="0" err="1" smtClean="0">
                <a:solidFill>
                  <a:srgbClr val="FF0000"/>
                </a:solidFill>
              </a:rPr>
              <a:t>lowdb</a:t>
            </a:r>
            <a:r>
              <a:rPr lang="id-ID" sz="2600" dirty="0" smtClean="0">
                <a:solidFill>
                  <a:srgbClr val="FF0000"/>
                </a:solidFill>
              </a:rPr>
              <a:t> </a:t>
            </a:r>
            <a:r>
              <a:rPr lang="id-ID" sz="2600" dirty="0">
                <a:solidFill>
                  <a:srgbClr val="FF0000"/>
                </a:solidFill>
              </a:rPr>
              <a:t>--save</a:t>
            </a:r>
            <a:endParaRPr lang="en-ID" sz="2600" b="1" dirty="0" smtClean="0"/>
          </a:p>
          <a:p>
            <a:pPr algn="just"/>
            <a:endParaRPr lang="id-ID" sz="2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2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6245" y="826850"/>
            <a:ext cx="7795187" cy="4750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low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/adapters/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FileSync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adapter</a:t>
            </a:r>
            <a:r>
              <a:rPr lang="en-ID" sz="2600" dirty="0">
                <a:latin typeface="Consolas" panose="020B0609020204030204" pitchFamily="49" charset="0"/>
              </a:rPr>
              <a:t> = new </a:t>
            </a:r>
            <a:r>
              <a:rPr lang="en-ID" sz="2600" dirty="0" err="1"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i="1" dirty="0" smtClean="0">
                <a:latin typeface="Consolas" panose="020B0609020204030204" pitchFamily="49" charset="0"/>
              </a:rPr>
              <a:t>'</a:t>
            </a:r>
            <a:r>
              <a:rPr lang="en-ID" sz="2600" b="1" i="1" dirty="0" err="1" smtClean="0">
                <a:latin typeface="Consolas" panose="020B0609020204030204" pitchFamily="49" charset="0"/>
              </a:rPr>
              <a:t>db.json</a:t>
            </a:r>
            <a:r>
              <a:rPr lang="en-ID" sz="2600" b="1" i="1" dirty="0"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600" dirty="0">
                <a:latin typeface="Consolas" panose="020B0609020204030204" pitchFamily="49" charset="0"/>
              </a:rPr>
              <a:t> = low(adapter)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db.defaults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en-ID" sz="2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ID" sz="2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[] }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.write()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db.get</a:t>
            </a:r>
            <a:r>
              <a:rPr lang="en-ID" sz="2600" dirty="0" smtClean="0">
                <a:latin typeface="Consolas" panose="020B0609020204030204" pitchFamily="49" charset="0"/>
              </a:rPr>
              <a:t>(</a:t>
            </a:r>
            <a:r>
              <a:rPr lang="en-ID" sz="2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'data'</a:t>
            </a:r>
            <a:r>
              <a:rPr lang="en-ID" sz="2600" dirty="0" smtClean="0">
                <a:latin typeface="Consolas" panose="020B0609020204030204" pitchFamily="49" charset="0"/>
              </a:rPr>
              <a:t>)</a:t>
            </a:r>
            <a:endParaRPr lang="en-ID" sz="2600" dirty="0">
              <a:latin typeface="Consolas" panose="020B0609020204030204" pitchFamily="49" charset="0"/>
            </a:endParaRPr>
          </a:p>
          <a:p>
            <a:r>
              <a:rPr lang="en-ID" sz="2600" dirty="0">
                <a:latin typeface="Consolas" panose="020B0609020204030204" pitchFamily="49" charset="0"/>
              </a:rPr>
              <a:t>.push({ </a:t>
            </a:r>
            <a:r>
              <a:rPr lang="en-ID" sz="2600" b="1" i="1" dirty="0" err="1">
                <a:latin typeface="Consolas" panose="020B0609020204030204" pitchFamily="49" charset="0"/>
              </a:rPr>
              <a:t>nama</a:t>
            </a:r>
            <a:r>
              <a:rPr lang="en-ID" sz="2600" b="1" i="1" dirty="0">
                <a:latin typeface="Consolas" panose="020B0609020204030204" pitchFamily="49" charset="0"/>
              </a:rPr>
              <a:t>: </a:t>
            </a:r>
            <a:r>
              <a:rPr lang="en-ID" sz="2600" b="1" i="1" dirty="0" smtClean="0">
                <a:latin typeface="Consolas" panose="020B0609020204030204" pitchFamily="49" charset="0"/>
              </a:rPr>
              <a:t>'Andi</a:t>
            </a:r>
            <a:r>
              <a:rPr lang="en-ID" sz="2600" b="1" i="1" dirty="0">
                <a:latin typeface="Consolas" panose="020B0609020204030204" pitchFamily="49" charset="0"/>
              </a:rPr>
              <a:t>', </a:t>
            </a:r>
            <a:r>
              <a:rPr lang="en-ID" sz="2600" b="1" i="1" dirty="0" err="1">
                <a:latin typeface="Consolas" panose="020B0609020204030204" pitchFamily="49" charset="0"/>
              </a:rPr>
              <a:t>usia</a:t>
            </a:r>
            <a:r>
              <a:rPr lang="en-ID" sz="2600" b="1" i="1" dirty="0">
                <a:latin typeface="Consolas" panose="020B0609020204030204" pitchFamily="49" charset="0"/>
              </a:rPr>
              <a:t>: </a:t>
            </a:r>
            <a:r>
              <a:rPr lang="en-ID" sz="2600" b="1" i="1" dirty="0" smtClean="0">
                <a:latin typeface="Consolas" panose="020B0609020204030204" pitchFamily="49" charset="0"/>
              </a:rPr>
              <a:t>24</a:t>
            </a:r>
            <a:r>
              <a:rPr lang="en-ID" sz="2600" dirty="0" smtClean="0">
                <a:latin typeface="Consolas" panose="020B0609020204030204" pitchFamily="49" charset="0"/>
              </a:rPr>
              <a:t>})</a:t>
            </a:r>
            <a:endParaRPr lang="en-ID" sz="2600" dirty="0">
              <a:latin typeface="Consolas" panose="020B0609020204030204" pitchFamily="49" charset="0"/>
            </a:endParaRPr>
          </a:p>
          <a:p>
            <a:r>
              <a:rPr lang="en-ID" sz="2600" dirty="0">
                <a:latin typeface="Consolas" panose="020B0609020204030204" pitchFamily="49" charset="0"/>
              </a:rPr>
              <a:t>.write()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32708" y="301556"/>
            <a:ext cx="2387386" cy="521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Lowdb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#1 Add Data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5979267"/>
            <a:ext cx="6060332" cy="521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i="1" dirty="0" smtClean="0">
                <a:solidFill>
                  <a:srgbClr val="00B0F0"/>
                </a:solidFill>
              </a:rPr>
              <a:t>* Run this code, then it will</a:t>
            </a:r>
          </a:p>
          <a:p>
            <a:pPr algn="ctr"/>
            <a:r>
              <a:rPr lang="en-US" sz="2400" i="1" dirty="0" smtClean="0">
                <a:solidFill>
                  <a:srgbClr val="00B0F0"/>
                </a:solidFill>
              </a:rPr>
              <a:t>create a </a:t>
            </a:r>
            <a:r>
              <a:rPr lang="en-US" sz="2400" b="1" dirty="0" err="1" smtClean="0">
                <a:solidFill>
                  <a:srgbClr val="00B0F0"/>
                </a:solidFill>
              </a:rPr>
              <a:t>db.json</a:t>
            </a:r>
            <a:r>
              <a:rPr lang="en-US" sz="2400" i="1" dirty="0" smtClean="0">
                <a:solidFill>
                  <a:srgbClr val="00B0F0"/>
                </a:solidFill>
              </a:rPr>
              <a:t> with Andi data</a:t>
            </a:r>
            <a:endParaRPr lang="en-US" sz="2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0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6245" y="1276127"/>
            <a:ext cx="7795187" cy="4300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low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/adapters/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FileSync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adapter</a:t>
            </a:r>
            <a:r>
              <a:rPr lang="en-ID" sz="2600" dirty="0">
                <a:latin typeface="Consolas" panose="020B0609020204030204" pitchFamily="49" charset="0"/>
              </a:rPr>
              <a:t> = new </a:t>
            </a:r>
            <a:r>
              <a:rPr lang="en-ID" sz="2600" dirty="0" err="1"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i="1" dirty="0" smtClean="0">
                <a:latin typeface="Consolas" panose="020B0609020204030204" pitchFamily="49" charset="0"/>
              </a:rPr>
              <a:t>'</a:t>
            </a:r>
            <a:r>
              <a:rPr lang="en-ID" sz="2600" b="1" i="1" dirty="0" err="1" smtClean="0">
                <a:latin typeface="Consolas" panose="020B0609020204030204" pitchFamily="49" charset="0"/>
              </a:rPr>
              <a:t>db.json</a:t>
            </a:r>
            <a:r>
              <a:rPr lang="en-ID" sz="2600" b="1" i="1" dirty="0"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600" dirty="0">
                <a:latin typeface="Consolas" panose="020B0609020204030204" pitchFamily="49" charset="0"/>
              </a:rPr>
              <a:t> = low(adapter)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db.defaults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en-ID" sz="2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ID" sz="2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[] }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.write()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var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jumlah</a:t>
            </a:r>
            <a:r>
              <a:rPr lang="en-ID" sz="2600" dirty="0" smtClean="0">
                <a:latin typeface="Consolas" panose="020B0609020204030204" pitchFamily="49" charset="0"/>
              </a:rPr>
              <a:t> </a:t>
            </a:r>
            <a:r>
              <a:rPr lang="en-ID" sz="2600" dirty="0">
                <a:latin typeface="Consolas" panose="020B0609020204030204" pitchFamily="49" charset="0"/>
              </a:rPr>
              <a:t>= </a:t>
            </a:r>
            <a:r>
              <a:rPr lang="en-ID" sz="2600" dirty="0" err="1">
                <a:latin typeface="Consolas" panose="020B0609020204030204" pitchFamily="49" charset="0"/>
              </a:rPr>
              <a:t>db.get</a:t>
            </a:r>
            <a:r>
              <a:rPr lang="en-ID" sz="2600" dirty="0">
                <a:latin typeface="Consolas" panose="020B0609020204030204" pitchFamily="49" charset="0"/>
              </a:rPr>
              <a:t>('data')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.size()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.value()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console.log(</a:t>
            </a:r>
            <a:r>
              <a:rPr lang="en-ID" sz="26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jumlah</a:t>
            </a:r>
            <a:r>
              <a:rPr lang="en-ID" sz="2600" dirty="0" smtClean="0">
                <a:latin typeface="Consolas" panose="020B0609020204030204" pitchFamily="49" charset="0"/>
              </a:rPr>
              <a:t>)</a:t>
            </a:r>
            <a:endParaRPr lang="en-ID" sz="2600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73949" y="301556"/>
            <a:ext cx="3146145" cy="521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Lowdb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#2 Data Counts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6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6245" y="1186774"/>
            <a:ext cx="7795187" cy="4390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low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/adapters/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FileSync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adapter</a:t>
            </a:r>
            <a:r>
              <a:rPr lang="en-ID" sz="2600" dirty="0">
                <a:latin typeface="Consolas" panose="020B0609020204030204" pitchFamily="49" charset="0"/>
              </a:rPr>
              <a:t> = new </a:t>
            </a:r>
            <a:r>
              <a:rPr lang="en-ID" sz="2600" dirty="0" err="1"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i="1" dirty="0" smtClean="0">
                <a:latin typeface="Consolas" panose="020B0609020204030204" pitchFamily="49" charset="0"/>
              </a:rPr>
              <a:t>'</a:t>
            </a:r>
            <a:r>
              <a:rPr lang="en-ID" sz="2600" b="1" i="1" dirty="0" err="1" smtClean="0">
                <a:latin typeface="Consolas" panose="020B0609020204030204" pitchFamily="49" charset="0"/>
              </a:rPr>
              <a:t>db.json</a:t>
            </a:r>
            <a:r>
              <a:rPr lang="en-ID" sz="2600" b="1" i="1" dirty="0"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600" dirty="0">
                <a:latin typeface="Consolas" panose="020B0609020204030204" pitchFamily="49" charset="0"/>
              </a:rPr>
              <a:t> = low(adapter)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db.defaults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en-ID" sz="2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ID" sz="2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[] }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.write()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s-ES" sz="2600" dirty="0" err="1">
                <a:latin typeface="Consolas" panose="020B0609020204030204" pitchFamily="49" charset="0"/>
              </a:rPr>
              <a:t>var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  <a:r>
              <a:rPr lang="es-ES" sz="26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all</a:t>
            </a:r>
            <a:r>
              <a:rPr lang="es-ES" sz="2600" dirty="0" smtClean="0">
                <a:latin typeface="Consolas" panose="020B0609020204030204" pitchFamily="49" charset="0"/>
              </a:rPr>
              <a:t> </a:t>
            </a:r>
            <a:r>
              <a:rPr lang="es-ES" sz="2600" dirty="0">
                <a:latin typeface="Consolas" panose="020B0609020204030204" pitchFamily="49" charset="0"/>
              </a:rPr>
              <a:t>= </a:t>
            </a:r>
            <a:r>
              <a:rPr lang="es-ES" sz="2600" dirty="0" err="1">
                <a:latin typeface="Consolas" panose="020B0609020204030204" pitchFamily="49" charset="0"/>
              </a:rPr>
              <a:t>db.get</a:t>
            </a:r>
            <a:r>
              <a:rPr lang="es-ES" sz="2600" dirty="0">
                <a:latin typeface="Consolas" panose="020B0609020204030204" pitchFamily="49" charset="0"/>
              </a:rPr>
              <a:t>('data')</a:t>
            </a:r>
          </a:p>
          <a:p>
            <a:r>
              <a:rPr lang="es-ES" sz="2600" dirty="0">
                <a:latin typeface="Consolas" panose="020B0609020204030204" pitchFamily="49" charset="0"/>
              </a:rPr>
              <a:t>.</a:t>
            </a:r>
            <a:r>
              <a:rPr lang="es-ES" sz="2600" dirty="0" err="1">
                <a:latin typeface="Consolas" panose="020B0609020204030204" pitchFamily="49" charset="0"/>
              </a:rPr>
              <a:t>value</a:t>
            </a:r>
            <a:r>
              <a:rPr lang="es-ES" sz="2600" dirty="0">
                <a:latin typeface="Consolas" panose="020B0609020204030204" pitchFamily="49" charset="0"/>
              </a:rPr>
              <a:t>()</a:t>
            </a:r>
          </a:p>
          <a:p>
            <a:r>
              <a:rPr lang="es-ES" sz="2600" dirty="0" smtClean="0">
                <a:latin typeface="Consolas" panose="020B0609020204030204" pitchFamily="49" charset="0"/>
              </a:rPr>
              <a:t>console.log(</a:t>
            </a:r>
            <a:r>
              <a:rPr lang="es-ES" sz="26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all</a:t>
            </a:r>
            <a:r>
              <a:rPr lang="es-ES" sz="2600" dirty="0" smtClean="0">
                <a:latin typeface="Consolas" panose="020B0609020204030204" pitchFamily="49" charset="0"/>
              </a:rPr>
              <a:t>)</a:t>
            </a:r>
            <a:endParaRPr lang="es-ES" sz="2600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49047" y="301556"/>
            <a:ext cx="2971047" cy="521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Lowdb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#3 Get All Data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6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6245" y="1186774"/>
            <a:ext cx="7795187" cy="4390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low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/adapters/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FileSync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adapter</a:t>
            </a:r>
            <a:r>
              <a:rPr lang="en-ID" sz="2600" dirty="0">
                <a:latin typeface="Consolas" panose="020B0609020204030204" pitchFamily="49" charset="0"/>
              </a:rPr>
              <a:t> = new </a:t>
            </a:r>
            <a:r>
              <a:rPr lang="en-ID" sz="2600" dirty="0" err="1"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i="1" dirty="0" smtClean="0">
                <a:latin typeface="Consolas" panose="020B0609020204030204" pitchFamily="49" charset="0"/>
              </a:rPr>
              <a:t>'</a:t>
            </a:r>
            <a:r>
              <a:rPr lang="en-ID" sz="2600" b="1" i="1" dirty="0" err="1" smtClean="0">
                <a:latin typeface="Consolas" panose="020B0609020204030204" pitchFamily="49" charset="0"/>
              </a:rPr>
              <a:t>db.json</a:t>
            </a:r>
            <a:r>
              <a:rPr lang="en-ID" sz="2600" b="1" i="1" dirty="0"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600" dirty="0">
                <a:latin typeface="Consolas" panose="020B0609020204030204" pitchFamily="49" charset="0"/>
              </a:rPr>
              <a:t> = low(adapter)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db.defaults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en-ID" sz="2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ID" sz="2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[] }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.write()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var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lima</a:t>
            </a:r>
            <a:r>
              <a:rPr lang="en-ID" sz="2600" dirty="0" smtClean="0">
                <a:latin typeface="Consolas" panose="020B0609020204030204" pitchFamily="49" charset="0"/>
              </a:rPr>
              <a:t> </a:t>
            </a:r>
            <a:r>
              <a:rPr lang="en-ID" sz="2600" dirty="0">
                <a:latin typeface="Consolas" panose="020B0609020204030204" pitchFamily="49" charset="0"/>
              </a:rPr>
              <a:t>= </a:t>
            </a:r>
            <a:r>
              <a:rPr lang="en-ID" sz="2600" dirty="0" err="1">
                <a:latin typeface="Consolas" panose="020B0609020204030204" pitchFamily="49" charset="0"/>
              </a:rPr>
              <a:t>db.get</a:t>
            </a:r>
            <a:r>
              <a:rPr lang="en-ID" sz="2600" dirty="0">
                <a:latin typeface="Consolas" panose="020B0609020204030204" pitchFamily="49" charset="0"/>
              </a:rPr>
              <a:t>('data')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.take(</a:t>
            </a:r>
            <a:r>
              <a:rPr lang="en-ID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.value()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console.log(</a:t>
            </a:r>
            <a:r>
              <a:rPr lang="en-ID" sz="26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lima</a:t>
            </a:r>
            <a:r>
              <a:rPr lang="en-ID" sz="2600" dirty="0" smtClean="0">
                <a:latin typeface="Consolas" panose="020B0609020204030204" pitchFamily="49" charset="0"/>
              </a:rPr>
              <a:t>)</a:t>
            </a:r>
            <a:endParaRPr lang="en-ID" sz="2600" dirty="0"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95737" y="301556"/>
            <a:ext cx="3924358" cy="521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Lowdb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#4 Get 5 First Data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9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3522" y="1276127"/>
            <a:ext cx="7795187" cy="4300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low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 = require(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lowdb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/adapters/</a:t>
            </a:r>
            <a:r>
              <a:rPr lang="en-ID" sz="2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FileSync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>
                <a:solidFill>
                  <a:srgbClr val="009696"/>
                </a:solidFill>
                <a:latin typeface="Consolas" panose="020B0609020204030204" pitchFamily="49" charset="0"/>
              </a:rPr>
              <a:t>adapter</a:t>
            </a:r>
            <a:r>
              <a:rPr lang="en-ID" sz="2600" dirty="0">
                <a:latin typeface="Consolas" panose="020B0609020204030204" pitchFamily="49" charset="0"/>
              </a:rPr>
              <a:t> = new </a:t>
            </a:r>
            <a:r>
              <a:rPr lang="en-ID" sz="2600" dirty="0" err="1">
                <a:latin typeface="Consolas" panose="020B0609020204030204" pitchFamily="49" charset="0"/>
              </a:rPr>
              <a:t>FileSync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i="1" dirty="0" smtClean="0">
                <a:latin typeface="Consolas" panose="020B0609020204030204" pitchFamily="49" charset="0"/>
              </a:rPr>
              <a:t>'</a:t>
            </a:r>
            <a:r>
              <a:rPr lang="en-ID" sz="2600" b="1" i="1" dirty="0" err="1" smtClean="0">
                <a:latin typeface="Consolas" panose="020B0609020204030204" pitchFamily="49" charset="0"/>
              </a:rPr>
              <a:t>db.json</a:t>
            </a:r>
            <a:r>
              <a:rPr lang="en-ID" sz="2600" b="1" i="1" dirty="0">
                <a:latin typeface="Consolas" panose="020B0609020204030204" pitchFamily="49" charset="0"/>
              </a:rPr>
              <a:t>'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const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db</a:t>
            </a:r>
            <a:r>
              <a:rPr lang="en-ID" sz="2600" dirty="0">
                <a:latin typeface="Consolas" panose="020B0609020204030204" pitchFamily="49" charset="0"/>
              </a:rPr>
              <a:t> = low(adapter)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db.defaults</a:t>
            </a:r>
            <a:r>
              <a:rPr lang="en-ID" sz="2600" dirty="0">
                <a:latin typeface="Consolas" panose="020B0609020204030204" pitchFamily="49" charset="0"/>
              </a:rPr>
              <a:t>(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en-ID" sz="26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ID" sz="2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ID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[] }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.write()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 err="1">
                <a:latin typeface="Consolas" panose="020B0609020204030204" pitchFamily="49" charset="0"/>
              </a:rPr>
              <a:t>var</a:t>
            </a:r>
            <a:r>
              <a:rPr lang="en-ID" sz="2600" dirty="0">
                <a:latin typeface="Consolas" panose="020B0609020204030204" pitchFamily="49" charset="0"/>
              </a:rPr>
              <a:t> </a:t>
            </a:r>
            <a:r>
              <a:rPr lang="en-ID" sz="2600" dirty="0" err="1">
                <a:latin typeface="Consolas" panose="020B0609020204030204" pitchFamily="49" charset="0"/>
              </a:rPr>
              <a:t>ambilData</a:t>
            </a:r>
            <a:r>
              <a:rPr lang="en-ID" sz="2600" dirty="0">
                <a:latin typeface="Consolas" panose="020B0609020204030204" pitchFamily="49" charset="0"/>
              </a:rPr>
              <a:t> = </a:t>
            </a:r>
            <a:r>
              <a:rPr lang="en-ID" sz="2600" dirty="0" err="1">
                <a:latin typeface="Consolas" panose="020B0609020204030204" pitchFamily="49" charset="0"/>
              </a:rPr>
              <a:t>db.get</a:t>
            </a:r>
            <a:r>
              <a:rPr lang="en-ID" sz="2600" dirty="0">
                <a:latin typeface="Consolas" panose="020B0609020204030204" pitchFamily="49" charset="0"/>
              </a:rPr>
              <a:t>('</a:t>
            </a:r>
            <a:r>
              <a:rPr lang="en-ID" sz="2600" dirty="0" err="1">
                <a:latin typeface="Consolas" panose="020B0609020204030204" pitchFamily="49" charset="0"/>
              </a:rPr>
              <a:t>karyawan</a:t>
            </a:r>
            <a:r>
              <a:rPr lang="en-ID" sz="2600" dirty="0">
                <a:latin typeface="Consolas" panose="020B0609020204030204" pitchFamily="49" charset="0"/>
              </a:rPr>
              <a:t>')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.find({</a:t>
            </a:r>
            <a:r>
              <a:rPr lang="en-ID" sz="2600" dirty="0" err="1">
                <a:latin typeface="Consolas" panose="020B0609020204030204" pitchFamily="49" charset="0"/>
              </a:rPr>
              <a:t>nama</a:t>
            </a:r>
            <a:r>
              <a:rPr lang="en-ID" sz="2600" dirty="0">
                <a:latin typeface="Consolas" panose="020B0609020204030204" pitchFamily="49" charset="0"/>
              </a:rPr>
              <a:t>:'Budi'}).value()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console.log(</a:t>
            </a:r>
            <a:r>
              <a:rPr lang="en-ID" sz="2600" dirty="0" err="1">
                <a:latin typeface="Consolas" panose="020B0609020204030204" pitchFamily="49" charset="0"/>
              </a:rPr>
              <a:t>ambilData</a:t>
            </a:r>
            <a:r>
              <a:rPr lang="en-ID" sz="2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2545" y="301556"/>
            <a:ext cx="4167549" cy="521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Lowdb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#5 Get Specific Data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31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3522" y="1276127"/>
            <a:ext cx="7795187" cy="4300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600" dirty="0">
                <a:latin typeface="Consolas" panose="020B0609020204030204" pitchFamily="49" charset="0"/>
              </a:rPr>
              <a:t>// </a:t>
            </a:r>
            <a:r>
              <a:rPr lang="en-ID" sz="2600" dirty="0" err="1">
                <a:latin typeface="Consolas" panose="020B0609020204030204" pitchFamily="49" charset="0"/>
              </a:rPr>
              <a:t>hapus</a:t>
            </a:r>
            <a:r>
              <a:rPr lang="en-ID" sz="2600" dirty="0">
                <a:latin typeface="Consolas" panose="020B0609020204030204" pitchFamily="49" charset="0"/>
              </a:rPr>
              <a:t> data -&gt; 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db.get</a:t>
            </a:r>
            <a:r>
              <a:rPr lang="en-ID" sz="2600" dirty="0">
                <a:latin typeface="Consolas" panose="020B0609020204030204" pitchFamily="49" charset="0"/>
              </a:rPr>
              <a:t>('</a:t>
            </a:r>
            <a:r>
              <a:rPr lang="en-ID" sz="2600" dirty="0" err="1">
                <a:latin typeface="Consolas" panose="020B0609020204030204" pitchFamily="49" charset="0"/>
              </a:rPr>
              <a:t>karyawan</a:t>
            </a:r>
            <a:r>
              <a:rPr lang="en-ID" sz="2600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.</a:t>
            </a:r>
            <a:r>
              <a:rPr lang="en-ID" sz="2600" dirty="0">
                <a:latin typeface="Consolas" panose="020B0609020204030204" pitchFamily="49" charset="0"/>
              </a:rPr>
              <a:t>remove({</a:t>
            </a:r>
            <a:r>
              <a:rPr lang="en-ID" sz="2600" dirty="0" err="1">
                <a:latin typeface="Consolas" panose="020B0609020204030204" pitchFamily="49" charset="0"/>
              </a:rPr>
              <a:t>kota</a:t>
            </a:r>
            <a:r>
              <a:rPr lang="en-ID" sz="2600" dirty="0">
                <a:latin typeface="Consolas" panose="020B0609020204030204" pitchFamily="49" charset="0"/>
              </a:rPr>
              <a:t>:'Jakarta'})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.write()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/>
            </a:r>
            <a:br>
              <a:rPr lang="en-ID" sz="2600" dirty="0">
                <a:latin typeface="Consolas" panose="020B0609020204030204" pitchFamily="49" charset="0"/>
              </a:rPr>
            </a:br>
            <a:r>
              <a:rPr lang="en-ID" sz="2600" dirty="0">
                <a:latin typeface="Consolas" panose="020B0609020204030204" pitchFamily="49" charset="0"/>
              </a:rPr>
              <a:t>// edit data</a:t>
            </a:r>
          </a:p>
          <a:p>
            <a:r>
              <a:rPr lang="en-ID" sz="2600" dirty="0" err="1">
                <a:latin typeface="Consolas" panose="020B0609020204030204" pitchFamily="49" charset="0"/>
              </a:rPr>
              <a:t>db.get</a:t>
            </a:r>
            <a:r>
              <a:rPr lang="en-ID" sz="2600" dirty="0">
                <a:latin typeface="Consolas" panose="020B0609020204030204" pitchFamily="49" charset="0"/>
              </a:rPr>
              <a:t>('</a:t>
            </a:r>
            <a:r>
              <a:rPr lang="en-ID" sz="2600" dirty="0" err="1">
                <a:latin typeface="Consolas" panose="020B0609020204030204" pitchFamily="49" charset="0"/>
              </a:rPr>
              <a:t>karyawan</a:t>
            </a:r>
            <a:r>
              <a:rPr lang="en-ID" sz="2600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.</a:t>
            </a:r>
            <a:r>
              <a:rPr lang="en-ID" sz="2600" dirty="0">
                <a:latin typeface="Consolas" panose="020B0609020204030204" pitchFamily="49" charset="0"/>
              </a:rPr>
              <a:t>find({ </a:t>
            </a:r>
            <a:r>
              <a:rPr lang="en-ID" sz="2600" dirty="0" err="1">
                <a:latin typeface="Consolas" panose="020B0609020204030204" pitchFamily="49" charset="0"/>
              </a:rPr>
              <a:t>nama</a:t>
            </a:r>
            <a:r>
              <a:rPr lang="en-ID" sz="2600" dirty="0">
                <a:latin typeface="Consolas" panose="020B0609020204030204" pitchFamily="49" charset="0"/>
              </a:rPr>
              <a:t>:'Andi'})</a:t>
            </a:r>
          </a:p>
          <a:p>
            <a:r>
              <a:rPr lang="en-ID" sz="2600" dirty="0">
                <a:latin typeface="Consolas" panose="020B0609020204030204" pitchFamily="49" charset="0"/>
              </a:rPr>
              <a:t>.assign({ </a:t>
            </a:r>
            <a:r>
              <a:rPr lang="en-ID" sz="2600" dirty="0" err="1">
                <a:latin typeface="Consolas" panose="020B0609020204030204" pitchFamily="49" charset="0"/>
              </a:rPr>
              <a:t>nama</a:t>
            </a:r>
            <a:r>
              <a:rPr lang="en-ID" sz="2600" dirty="0">
                <a:latin typeface="Consolas" panose="020B0609020204030204" pitchFamily="49" charset="0"/>
              </a:rPr>
              <a:t>:'Al' </a:t>
            </a:r>
            <a:r>
              <a:rPr lang="en-ID" sz="2600" dirty="0" smtClean="0">
                <a:latin typeface="Consolas" panose="020B0609020204030204" pitchFamily="49" charset="0"/>
              </a:rPr>
              <a:t>})</a:t>
            </a:r>
          </a:p>
          <a:p>
            <a:r>
              <a:rPr lang="en-ID" sz="2600" dirty="0" smtClean="0">
                <a:latin typeface="Consolas" panose="020B0609020204030204" pitchFamily="49" charset="0"/>
              </a:rPr>
              <a:t>.</a:t>
            </a:r>
            <a:r>
              <a:rPr lang="en-ID" sz="2600" dirty="0">
                <a:latin typeface="Consolas" panose="020B0609020204030204" pitchFamily="49" charset="0"/>
              </a:rPr>
              <a:t>write()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94561" y="301556"/>
            <a:ext cx="6525534" cy="521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err="1" smtClean="0">
                <a:solidFill>
                  <a:srgbClr val="009696"/>
                </a:solidFill>
              </a:rPr>
              <a:t>Lowdb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b="1" i="1" dirty="0" smtClean="0">
                <a:solidFill>
                  <a:srgbClr val="009696"/>
                </a:solidFill>
              </a:rPr>
              <a:t>#6 </a:t>
            </a:r>
            <a:r>
              <a:rPr lang="en-US" sz="2800" b="1" i="1" dirty="0" smtClean="0">
                <a:solidFill>
                  <a:srgbClr val="009696"/>
                </a:solidFill>
              </a:rPr>
              <a:t>Get Specific </a:t>
            </a:r>
            <a:r>
              <a:rPr lang="en-US" sz="2800" b="1" i="1" dirty="0" smtClean="0">
                <a:solidFill>
                  <a:srgbClr val="009696"/>
                </a:solidFill>
              </a:rPr>
              <a:t>Data Props Value</a:t>
            </a:r>
            <a:endParaRPr lang="en-US" sz="2800" b="1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03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10449</TotalTime>
  <Words>513</Words>
  <Application>Microsoft Office PowerPoint</Application>
  <PresentationFormat>On-screen Show (4:3)</PresentationFormat>
  <Paragraphs>205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857</cp:revision>
  <dcterms:created xsi:type="dcterms:W3CDTF">2015-11-07T11:59:24Z</dcterms:created>
  <dcterms:modified xsi:type="dcterms:W3CDTF">2018-09-19T05:56:20Z</dcterms:modified>
</cp:coreProperties>
</file>