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72" r:id="rId3"/>
    <p:sldId id="351" r:id="rId5"/>
    <p:sldId id="364" r:id="rId6"/>
    <p:sldId id="365" r:id="rId7"/>
    <p:sldId id="366" r:id="rId8"/>
    <p:sldId id="380" r:id="rId9"/>
    <p:sldId id="369" r:id="rId10"/>
    <p:sldId id="381" r:id="rId11"/>
    <p:sldId id="367" r:id="rId12"/>
    <p:sldId id="370" r:id="rId13"/>
    <p:sldId id="368" r:id="rId14"/>
    <p:sldId id="373" r:id="rId15"/>
    <p:sldId id="375" r:id="rId16"/>
    <p:sldId id="377" r:id="rId17"/>
    <p:sldId id="378" r:id="rId18"/>
    <p:sldId id="379" r:id="rId19"/>
    <p:sldId id="371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19118"/>
            <a:ext cx="9144000" cy="1469741"/>
          </a:xfrm>
        </p:spPr>
        <p:txBody>
          <a:bodyPr anchor="ctr">
            <a:noAutofit/>
          </a:bodyPr>
          <a:lstStyle/>
          <a:p>
            <a:pPr algn="ctr"/>
            <a:r>
              <a:rPr lang="id-ID" sz="8800" dirty="0"/>
              <a:t>Exploring</a:t>
            </a:r>
            <a:endParaRPr lang="en-US" sz="8800" dirty="0"/>
          </a:p>
        </p:txBody>
      </p:sp>
      <p:pic>
        <p:nvPicPr>
          <p:cNvPr id="3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38" y="3054692"/>
            <a:ext cx="1770169" cy="17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70" y="3106648"/>
            <a:ext cx="1624084" cy="16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3648" y="3183820"/>
            <a:ext cx="8666328" cy="1469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3800" dirty="0" smtClean="0"/>
              <a:t>+</a:t>
            </a:r>
            <a:endParaRPr lang="en-US" sz="1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-1" y="0"/>
            <a:ext cx="9143999" cy="1347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2 CheckBoxes</a:t>
            </a:r>
            <a:endParaRPr lang="en-US" sz="4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0" r="60977" b="57292"/>
          <a:stretch>
            <a:fillRect/>
          </a:stretch>
        </p:blipFill>
        <p:spPr bwMode="auto">
          <a:xfrm>
            <a:off x="4020542" y="4235071"/>
            <a:ext cx="4786574" cy="231010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/>
          <p:nvPr/>
        </p:nvSpPr>
        <p:spPr>
          <a:xfrm>
            <a:off x="341195" y="1046748"/>
            <a:ext cx="8790097" cy="4013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id="a1" type="checkbox" onclick="fungsiKu1(this.value)" value="Pria"&gt; 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Pria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id="a2" type="checkbox" onclick="fungsiKu1(this.value)" value="Wanita"&gt; 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Wanita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&lt;br&gt;&lt;br&gt;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id="klikini" onclick="fungsiKu2(this.value)"&gt; klik &lt;/button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id="output"&gt;&lt;/p&gt;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1998" y="1"/>
            <a:ext cx="4572000" cy="93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b="1" dirty="0" smtClean="0">
                <a:solidFill>
                  <a:srgbClr val="009696"/>
                </a:solidFill>
              </a:rPr>
              <a:t>2 CheckBoxes</a:t>
            </a:r>
            <a:endParaRPr lang="en-US" b="1" dirty="0"/>
          </a:p>
        </p:txBody>
      </p:sp>
      <p:sp>
        <p:nvSpPr>
          <p:cNvPr id="6" name="Title 1"/>
          <p:cNvSpPr txBox="1"/>
          <p:nvPr/>
        </p:nvSpPr>
        <p:spPr>
          <a:xfrm>
            <a:off x="678078" y="559677"/>
            <a:ext cx="8308268" cy="5683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fungsiKu1(x) 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if(document.getElementById("a1").checked==true &amp;&amp; document.getElementById("a2").checked==false){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document.getElementById("klikini").value = 'Pria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else if(document.getElementById("a1").checked==false &amp;&amp; document.getElementById("a2").checked==true){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document.getElementById("klikini").value = 'Wanita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else if(document.getElementById("a1").checked==true &amp;&amp; document.getElementById("a2").checked==true){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document.getElementById("klikini").value = 'Pria &amp; Wanita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else{document.getElementById("klikini").value = ''}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fungsiKu2(y) 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document.getElementById("output").innerHTML = y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#6</a:t>
            </a:r>
            <a:endParaRPr lang="id-ID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" r="44217" b="48194"/>
          <a:stretch>
            <a:fillRect/>
          </a:stretch>
        </p:blipFill>
        <p:spPr bwMode="auto">
          <a:xfrm>
            <a:off x="955672" y="1788738"/>
            <a:ext cx="7258050" cy="318331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/>
          <p:nvPr/>
        </p:nvSpPr>
        <p:spPr>
          <a:xfrm>
            <a:off x="3676650" y="3124199"/>
            <a:ext cx="5073212" cy="140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Program</a:t>
            </a:r>
            <a:endParaRPr lang="id-ID" sz="4800" b="1" dirty="0" smtClean="0">
              <a:solidFill>
                <a:srgbClr val="FF0000"/>
              </a:solidFill>
            </a:endParaRPr>
          </a:p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Kuadrat</a:t>
            </a:r>
            <a:endParaRPr lang="id-ID" sz="4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#7</a:t>
            </a:r>
            <a:endParaRPr lang="id-ID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114" r="47291" b="50260"/>
          <a:stretch>
            <a:fillRect/>
          </a:stretch>
        </p:blipFill>
        <p:spPr bwMode="auto">
          <a:xfrm>
            <a:off x="769233" y="1762125"/>
            <a:ext cx="7605531" cy="32956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/>
          <p:nvPr/>
        </p:nvSpPr>
        <p:spPr>
          <a:xfrm>
            <a:off x="3848100" y="3409950"/>
            <a:ext cx="5073212" cy="140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Program</a:t>
            </a:r>
            <a:endParaRPr lang="id-ID" sz="4800" b="1" dirty="0" smtClean="0">
              <a:solidFill>
                <a:srgbClr val="FF0000"/>
              </a:solidFill>
            </a:endParaRPr>
          </a:p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Pangkat</a:t>
            </a:r>
            <a:endParaRPr lang="id-ID" sz="4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#8</a:t>
            </a:r>
            <a:endParaRPr lang="id-ID" sz="4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" r="47877" b="39584"/>
          <a:stretch>
            <a:fillRect/>
          </a:stretch>
        </p:blipFill>
        <p:spPr bwMode="auto">
          <a:xfrm>
            <a:off x="1193797" y="1552575"/>
            <a:ext cx="6781800" cy="37147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/>
          <p:nvPr/>
        </p:nvSpPr>
        <p:spPr>
          <a:xfrm>
            <a:off x="3752850" y="2667000"/>
            <a:ext cx="4686300" cy="140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Pencarian</a:t>
            </a:r>
            <a:endParaRPr lang="id-ID" sz="4800" b="1" dirty="0" smtClean="0">
              <a:solidFill>
                <a:srgbClr val="FF0000"/>
              </a:solidFill>
            </a:endParaRPr>
          </a:p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Karakter</a:t>
            </a:r>
            <a:endParaRPr lang="id-ID" sz="4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"/>
            <a:ext cx="9143999" cy="1080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#9</a:t>
            </a:r>
            <a:endParaRPr lang="id-ID" sz="4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1" t="9374" r="22840" b="31251"/>
          <a:stretch>
            <a:fillRect/>
          </a:stretch>
        </p:blipFill>
        <p:spPr bwMode="auto">
          <a:xfrm>
            <a:off x="1327794" y="1338542"/>
            <a:ext cx="6488409" cy="395550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"/>
            <a:ext cx="9143999" cy="1080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#10</a:t>
            </a:r>
            <a:endParaRPr lang="id-ID" sz="4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4" r="24744" b="15625"/>
          <a:stretch>
            <a:fillRect/>
          </a:stretch>
        </p:blipFill>
        <p:spPr bwMode="auto">
          <a:xfrm>
            <a:off x="850897" y="1268639"/>
            <a:ext cx="7467600" cy="419870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19118"/>
            <a:ext cx="9144000" cy="1469741"/>
          </a:xfrm>
        </p:spPr>
        <p:txBody>
          <a:bodyPr anchor="ctr">
            <a:noAutofit/>
          </a:bodyPr>
          <a:lstStyle/>
          <a:p>
            <a:pPr algn="ctr"/>
            <a:r>
              <a:rPr lang="id-ID" sz="8800" dirty="0"/>
              <a:t>Exploring</a:t>
            </a:r>
            <a:endParaRPr lang="en-US" sz="8800" dirty="0"/>
          </a:p>
        </p:txBody>
      </p:sp>
      <p:pic>
        <p:nvPicPr>
          <p:cNvPr id="3" name="Picture 3" descr="D:\Purwadhika\Lintang Course PPT\0 pikt\php\HTML5_logo_and_wordmark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38" y="3054692"/>
            <a:ext cx="1770169" cy="17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Purwadhika\Lintang Course PPT\0 pikt\php\icon.java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70" y="3106648"/>
            <a:ext cx="1624084" cy="16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3648" y="3183820"/>
            <a:ext cx="8666328" cy="1469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13800" dirty="0" smtClean="0"/>
              <a:t>+</a:t>
            </a:r>
            <a:endParaRPr lang="en-US" sz="1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341195" y="62349"/>
            <a:ext cx="8790097" cy="4322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b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Nama: &lt;input type="text</a:t>
            </a:r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id-ID" sz="2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br&gt;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/form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 onclick="</a:t>
            </a:r>
            <a:r>
              <a:rPr lang="id-ID" sz="2300" b="1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fungsiKu()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"&gt; Coba klik! &lt;</a:t>
            </a:r>
            <a:r>
              <a:rPr lang="id-ID" sz="2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/button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id="tes"&gt; Hasil </a:t>
            </a:r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</a:t>
            </a:r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id-ID" sz="23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fungsiKu() </a:t>
            </a:r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23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let input1 = document.getElementById("</a:t>
            </a:r>
            <a:r>
              <a:rPr lang="id-ID" sz="23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form").</a:t>
            </a:r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elements[0].value; </a:t>
            </a:r>
            <a:endParaRPr lang="id-ID" sz="23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document.getElementById("tes").innerHTML = </a:t>
            </a:r>
            <a:r>
              <a:rPr lang="id-ID" sz="23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input1;}</a:t>
            </a:r>
            <a:endParaRPr lang="id-ID" sz="23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id-ID" sz="23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409" y="126079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Input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b="1" dirty="0">
                <a:solidFill>
                  <a:srgbClr val="009696"/>
                </a:solidFill>
              </a:rPr>
              <a:t>Text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031" r="34980" b="65373"/>
          <a:stretch>
            <a:fillRect/>
          </a:stretch>
        </p:blipFill>
        <p:spPr bwMode="auto">
          <a:xfrm>
            <a:off x="423309" y="4610100"/>
            <a:ext cx="8459905" cy="194558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341195" y="62349"/>
            <a:ext cx="8790097" cy="4322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b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Nama: &lt;input type</a:t>
            </a:r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d-ID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"number</a:t>
            </a:r>
            <a:r>
              <a:rPr lang="id-ID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br&gt;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/form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 onclick="</a:t>
            </a:r>
            <a:r>
              <a:rPr lang="id-ID" sz="2300" b="1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fungsiKu()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"&gt; Coba klik! &lt;</a:t>
            </a:r>
            <a:r>
              <a:rPr lang="id-ID" sz="2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/button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id="tes"&gt; Hasil </a:t>
            </a:r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sz="2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</a:t>
            </a:r>
            <a:r>
              <a:rPr lang="id-ID" sz="2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3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id-ID" sz="23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fungsiKu() </a:t>
            </a:r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23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let input1 = document.getElementById("</a:t>
            </a:r>
            <a:r>
              <a:rPr lang="id-ID" sz="23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form").</a:t>
            </a:r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elements[0].value; </a:t>
            </a:r>
            <a:endParaRPr lang="id-ID" sz="23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i="1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document.getElementById("tes").innerHTML = </a:t>
            </a:r>
            <a:r>
              <a:rPr lang="id-ID" sz="23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input1;}</a:t>
            </a:r>
            <a:endParaRPr lang="id-ID" sz="23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id-ID" sz="23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409" y="126079"/>
            <a:ext cx="8346894" cy="13342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Input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b="1" dirty="0">
                <a:solidFill>
                  <a:srgbClr val="009696"/>
                </a:solidFill>
              </a:rPr>
              <a:t>Number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35126" b="67448"/>
          <a:stretch>
            <a:fillRect/>
          </a:stretch>
        </p:blipFill>
        <p:spPr bwMode="auto">
          <a:xfrm>
            <a:off x="398345" y="4781550"/>
            <a:ext cx="8440855" cy="17716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04259" y="110358"/>
            <a:ext cx="8790097" cy="4666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&lt;form id="form"&gt;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&lt;p&gt;Nama: &lt;input type="text"&gt;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&lt;p&gt;Usia: &lt;input type="number"&gt;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onclick="fungsiKu()"&gt; Coba klik! &lt;/button&gt;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id="tes"&gt; Hasil &lt;/p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fungsiKu() 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let input1 = document.getElementById("form").elements[0].value; 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let input2 = document.getElementById("form").elements[1].value;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document.getElementById("tes").innerHTML = input1+', '+input2+' tahun';}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3909" y="-83471"/>
            <a:ext cx="8346894" cy="1474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Input</a:t>
            </a:r>
            <a:endParaRPr lang="id-ID" sz="4000" b="1" dirty="0" smtClean="0">
              <a:solidFill>
                <a:srgbClr val="009696"/>
              </a:solidFill>
            </a:endParaRPr>
          </a:p>
          <a:p>
            <a:pPr algn="r"/>
            <a:r>
              <a:rPr lang="id-ID" b="1" dirty="0" smtClean="0">
                <a:solidFill>
                  <a:srgbClr val="009696"/>
                </a:solidFill>
              </a:rPr>
              <a:t>Text &amp; Number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4" r="60752" b="58073"/>
          <a:stretch>
            <a:fillRect/>
          </a:stretch>
        </p:blipFill>
        <p:spPr bwMode="auto">
          <a:xfrm>
            <a:off x="4736243" y="4582816"/>
            <a:ext cx="4099035" cy="192668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341195" y="-566301"/>
            <a:ext cx="8790097" cy="5385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id="a1" type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onclick="fungsiKu1(this.value)" value="Pria"&gt; Pria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&lt;br&gt;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id="output"&gt;&lt;/p&gt;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fungsiKu1(y) 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if(document.getElementById("a1").checked==true){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document.getElementById("output").innerHTML = y}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else{document.getElementById("output").innerHTML = ''}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967" y="1036174"/>
            <a:ext cx="8346894" cy="138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a Radio Button</a:t>
            </a:r>
            <a:endParaRPr lang="en-US" sz="4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r="35296" b="62069"/>
          <a:stretch>
            <a:fillRect/>
          </a:stretch>
        </p:blipFill>
        <p:spPr bwMode="auto">
          <a:xfrm>
            <a:off x="435791" y="4414342"/>
            <a:ext cx="8418786" cy="211257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341195" y="0"/>
            <a:ext cx="8790097" cy="4819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name="sex1"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="fungsiKu2(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)" value="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name="sex2"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="fungsiKu2(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)" value="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Wanita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Wanita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&lt;p id="output"&gt;&lt;/p&gt;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fungsiKu2(y)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("output").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41509" y="1742039"/>
            <a:ext cx="8346894" cy="138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2 Radio Buttons</a:t>
            </a:r>
            <a:endParaRPr 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1" r="16466" b="65733"/>
          <a:stretch>
            <a:fillRect/>
          </a:stretch>
        </p:blipFill>
        <p:spPr bwMode="auto">
          <a:xfrm>
            <a:off x="624399" y="4619953"/>
            <a:ext cx="8147488" cy="187609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341195" y="-566301"/>
            <a:ext cx="8790097" cy="5385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name="sex" onclick="fungsiKu1(this.value)" value="Pria"&gt; Pria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name="sex" onclick="fungsiKu1(this.value)" value="Wanita"&gt; Wanita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id="klikini" onclick="fungsiKu2(this.value)"&gt; klik &lt;/button&gt;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id="output"&gt;&lt;/p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id-ID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fungsiKu1(x) 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document.getElementById("klikini").value = 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x}</a:t>
            </a:r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fungsiKu2(y) 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document.getElementById("output").innerHTML = 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41509" y="1742039"/>
            <a:ext cx="8346894" cy="138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2 Radio Buttons</a:t>
            </a:r>
            <a:endParaRPr lang="en-US" sz="4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r="37523" b="62993"/>
          <a:stretch>
            <a:fillRect/>
          </a:stretch>
        </p:blipFill>
        <p:spPr bwMode="auto">
          <a:xfrm>
            <a:off x="629953" y="4539916"/>
            <a:ext cx="8129036" cy="19812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0" y="0"/>
            <a:ext cx="9183920" cy="5685585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"/>
            <a:ext cx="9143999" cy="1080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</a:rPr>
              <a:t>Solve It!</a:t>
            </a:r>
            <a:endParaRPr lang="id-ID" sz="4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 t="17896" r="46481" b="6744"/>
          <a:stretch>
            <a:fillRect/>
          </a:stretch>
        </p:blipFill>
        <p:spPr bwMode="auto">
          <a:xfrm>
            <a:off x="717330" y="1080528"/>
            <a:ext cx="7709337" cy="424562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-1" y="-141894"/>
            <a:ext cx="9143999" cy="1347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a CheckBox</a:t>
            </a:r>
            <a:endParaRPr lang="en-US" sz="4400" b="1" dirty="0"/>
          </a:p>
        </p:txBody>
      </p:sp>
      <p:sp>
        <p:nvSpPr>
          <p:cNvPr id="6" name="Title 1"/>
          <p:cNvSpPr txBox="1"/>
          <p:nvPr/>
        </p:nvSpPr>
        <p:spPr>
          <a:xfrm>
            <a:off x="341195" y="479172"/>
            <a:ext cx="8790097" cy="4013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id="a1" type="checkbox" onclick="fungsiKu1(this.value)" value="Pria"&gt; Pria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&lt;br&gt;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id="output"&gt;&lt;/p&gt;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fungsiKu1(y) 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if(document.getElementById("a1").checked==true){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document.getElementById("output").innerHTML = y}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else{document.getElementById("output").innerHTML = </a:t>
            </a:r>
            <a:r>
              <a:rPr lang="id-ID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''}}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id-ID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4" r="37840" b="64293"/>
          <a:stretch>
            <a:fillRect/>
          </a:stretch>
        </p:blipFill>
        <p:spPr bwMode="auto">
          <a:xfrm>
            <a:off x="676622" y="4555769"/>
            <a:ext cx="8087710" cy="200676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3368</Words>
  <Application>WPS Presentation</Application>
  <PresentationFormat>On-screen Show (4:3)</PresentationFormat>
  <Paragraphs>153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Gotham Medium</vt:lpstr>
      <vt:lpstr>Gotham ExtraLight</vt:lpstr>
      <vt:lpstr>Gotham Bold</vt:lpstr>
      <vt:lpstr>Segoe Print</vt:lpstr>
      <vt:lpstr>Gotham</vt:lpstr>
      <vt:lpstr>Roboto</vt:lpstr>
      <vt:lpstr>Consolas</vt:lpstr>
      <vt:lpstr>Yu Gothic UI Semibold</vt:lpstr>
      <vt:lpstr>Microsoft YaHei</vt:lpstr>
      <vt:lpstr>Arial Unicode MS</vt:lpstr>
      <vt:lpstr>Calibri</vt:lpstr>
      <vt:lpstr>Verdana</vt:lpstr>
      <vt:lpstr>Office Theme</vt:lpstr>
      <vt:lpstr>Exploring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Exploring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rochafi</cp:lastModifiedBy>
  <cp:revision>516</cp:revision>
  <dcterms:created xsi:type="dcterms:W3CDTF">2015-11-07T11:59:00Z</dcterms:created>
  <dcterms:modified xsi:type="dcterms:W3CDTF">2020-01-05T03:45:32Z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