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531" r:id="rId3"/>
    <p:sldId id="522" r:id="rId4"/>
    <p:sldId id="537" r:id="rId5"/>
    <p:sldId id="532" r:id="rId6"/>
    <p:sldId id="540" r:id="rId7"/>
    <p:sldId id="533" r:id="rId8"/>
    <p:sldId id="534" r:id="rId9"/>
    <p:sldId id="535" r:id="rId10"/>
    <p:sldId id="536" r:id="rId11"/>
    <p:sldId id="539" r:id="rId12"/>
    <p:sldId id="53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1375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12a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Loopback &amp; MySQL</a:t>
            </a:r>
            <a:endParaRPr lang="en-US" sz="40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091848" y="3569918"/>
            <a:ext cx="4960302" cy="1469554"/>
            <a:chOff x="2091847" y="3582444"/>
            <a:chExt cx="4960302" cy="1469554"/>
          </a:xfrm>
        </p:grpSpPr>
        <p:pic>
          <p:nvPicPr>
            <p:cNvPr id="9" name="Picture 8" descr="C:\Users\usr\Downloads\loopb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847" y="3582444"/>
              <a:ext cx="1360077" cy="1469554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364" y="3696804"/>
              <a:ext cx="2562785" cy="1240835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98771" y="5617029"/>
            <a:ext cx="2412146" cy="124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68876" y="0"/>
            <a:ext cx="5842041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#6 Try to POST &amp; GET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0359" y="862284"/>
            <a:ext cx="8204755" cy="1084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ID" sz="2000" dirty="0" smtClean="0"/>
              <a:t>Run </a:t>
            </a:r>
            <a:r>
              <a:rPr lang="en-ID" sz="2000" b="1" i="1" dirty="0" smtClean="0">
                <a:solidFill>
                  <a:srgbClr val="009696"/>
                </a:solidFill>
              </a:rPr>
              <a:t>$ node .</a:t>
            </a:r>
            <a:r>
              <a:rPr lang="en-ID" sz="2000" dirty="0" smtClean="0"/>
              <a:t> then try to POST &amp; GET directly on Loopback explorer (</a:t>
            </a:r>
            <a:r>
              <a:rPr lang="en-ID" sz="2000" b="1" i="1" dirty="0" err="1" smtClean="0">
                <a:solidFill>
                  <a:srgbClr val="FF0000"/>
                </a:solidFill>
              </a:rPr>
              <a:t>karyawan</a:t>
            </a:r>
            <a:r>
              <a:rPr lang="en-ID" sz="2000" b="1" i="1" dirty="0" smtClean="0">
                <a:solidFill>
                  <a:srgbClr val="FF0000"/>
                </a:solidFill>
              </a:rPr>
              <a:t> model</a:t>
            </a:r>
            <a:r>
              <a:rPr lang="en-ID" sz="2000" dirty="0" smtClean="0"/>
              <a:t>) or using Postman, then see your MySQL data (</a:t>
            </a:r>
            <a:r>
              <a:rPr lang="en-ID" sz="2000" b="1" i="1" dirty="0" err="1" smtClean="0">
                <a:solidFill>
                  <a:srgbClr val="FF0000"/>
                </a:solidFill>
              </a:rPr>
              <a:t>karyawan</a:t>
            </a:r>
            <a:r>
              <a:rPr lang="en-ID" sz="2000" b="1" i="1" dirty="0" smtClean="0">
                <a:solidFill>
                  <a:srgbClr val="FF0000"/>
                </a:solidFill>
              </a:rPr>
              <a:t> table</a:t>
            </a:r>
            <a:r>
              <a:rPr lang="en-ID" sz="2000" dirty="0" smtClean="0"/>
              <a:t>)</a:t>
            </a:r>
            <a:r>
              <a:rPr lang="en-ID" sz="2000" b="1" i="1" dirty="0" smtClean="0"/>
              <a:t>!</a:t>
            </a:r>
            <a:endParaRPr lang="en-US" sz="2000" b="1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452" t="8220" r="31178" b="8797"/>
          <a:stretch/>
        </p:blipFill>
        <p:spPr>
          <a:xfrm>
            <a:off x="1041497" y="1946674"/>
            <a:ext cx="7297495" cy="555046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838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Loopback &amp; MySQL Hosting</a:t>
            </a:r>
            <a:endParaRPr lang="en-US" sz="4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7" name="Picture 6" descr="C:\Users\usr\Downloads\loopb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59" y="2603500"/>
            <a:ext cx="2012915" cy="232323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270" t="13892" r="66929" b="75926"/>
          <a:stretch/>
        </p:blipFill>
        <p:spPr>
          <a:xfrm>
            <a:off x="4288275" y="3327665"/>
            <a:ext cx="3635732" cy="87490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570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1375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12a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Loopback &amp; MySQL</a:t>
            </a:r>
            <a:endParaRPr lang="en-US" sz="40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091848" y="3569918"/>
            <a:ext cx="4960302" cy="1469554"/>
            <a:chOff x="2091847" y="3582444"/>
            <a:chExt cx="4960302" cy="1469554"/>
          </a:xfrm>
        </p:grpSpPr>
        <p:pic>
          <p:nvPicPr>
            <p:cNvPr id="9" name="Picture 8" descr="C:\Users\usr\Downloads\loopb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847" y="3582444"/>
              <a:ext cx="1360077" cy="1469554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364" y="3696804"/>
              <a:ext cx="2562785" cy="1240835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53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Loopback &amp; MySQL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27759" y="2603500"/>
            <a:ext cx="6488479" cy="2323238"/>
            <a:chOff x="1724041" y="2215701"/>
            <a:chExt cx="6488479" cy="2323238"/>
          </a:xfrm>
        </p:grpSpPr>
        <p:pic>
          <p:nvPicPr>
            <p:cNvPr id="7" name="Picture 6" descr="C:\Users\usr\Downloads\loopba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041" y="2215701"/>
              <a:ext cx="2012915" cy="2323238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597" y="2396494"/>
              <a:ext cx="3792923" cy="1961653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46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3515" y="0"/>
            <a:ext cx="7334655" cy="92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MySQL Server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3947" y="901277"/>
            <a:ext cx="7432595" cy="2168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000" dirty="0" smtClean="0"/>
              <a:t>Via </a:t>
            </a:r>
            <a:r>
              <a:rPr lang="id-ID" sz="2000" dirty="0" smtClean="0"/>
              <a:t>Command </a:t>
            </a:r>
            <a:r>
              <a:rPr lang="en-US" sz="2000" dirty="0" smtClean="0"/>
              <a:t>P</a:t>
            </a:r>
            <a:r>
              <a:rPr lang="id-ID" sz="2000" dirty="0" smtClean="0"/>
              <a:t>rompt</a:t>
            </a:r>
            <a:r>
              <a:rPr lang="en-US" sz="2000" dirty="0" smtClean="0"/>
              <a:t>, go to </a:t>
            </a:r>
            <a:r>
              <a:rPr lang="en-US" sz="2000" i="1" dirty="0"/>
              <a:t>mysql.exe</a:t>
            </a:r>
            <a:r>
              <a:rPr lang="en-US" sz="2000" dirty="0" smtClean="0"/>
              <a:t> directory </a:t>
            </a:r>
          </a:p>
          <a:p>
            <a:pPr algn="just" fontAlgn="base"/>
            <a:r>
              <a:rPr lang="en-US" sz="2000" b="1" i="1" dirty="0"/>
              <a:t>C:\</a:t>
            </a:r>
            <a:r>
              <a:rPr lang="en-US" sz="2000" b="1" i="1" dirty="0" smtClean="0"/>
              <a:t>xampp\mysql\bin</a:t>
            </a:r>
            <a:r>
              <a:rPr lang="en-US" sz="2000" i="1" dirty="0" smtClean="0"/>
              <a:t> </a:t>
            </a:r>
            <a:r>
              <a:rPr lang="en-US" sz="2000" dirty="0" smtClean="0"/>
              <a:t>then execute: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algn="just" fontAlgn="base"/>
            <a:endParaRPr lang="en-US" sz="10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/>
              <a:t>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mysql.exe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=root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--password=12345</a:t>
            </a:r>
            <a:endParaRPr lang="id-ID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000" b="1" i="1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algn="just" fontAlgn="base"/>
            <a:endParaRPr lang="en-US" sz="1000" dirty="0" smtClean="0"/>
          </a:p>
          <a:p>
            <a:pPr algn="just" fontAlgn="base"/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 smtClean="0"/>
              <a:t>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mysql.exe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-p12345</a:t>
            </a:r>
            <a:endParaRPr lang="id-ID" sz="24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17" t="15313" r="11937" b="29901"/>
          <a:stretch/>
        </p:blipFill>
        <p:spPr>
          <a:xfrm>
            <a:off x="729345" y="3206358"/>
            <a:ext cx="8055427" cy="344560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912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9389" y="1372457"/>
            <a:ext cx="8187215" cy="4807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database </a:t>
            </a:r>
            <a:r>
              <a:rPr lang="en-US" sz="2400" dirty="0" err="1" smtClean="0"/>
              <a:t>toko</a:t>
            </a:r>
            <a:r>
              <a:rPr lang="en-US" sz="2400" dirty="0" smtClean="0"/>
              <a:t> on MySQL</a:t>
            </a:r>
          </a:p>
          <a:p>
            <a:pPr algn="just" fontAlgn="base"/>
            <a:endParaRPr lang="en-US" sz="10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create database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toko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;</a:t>
            </a: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show databases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 fontAlgn="base"/>
            <a:endParaRPr lang="en-US" sz="24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on </a:t>
            </a:r>
            <a:r>
              <a:rPr lang="en-US" sz="2400" dirty="0" err="1" smtClean="0"/>
              <a:t>toko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use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toko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$ create table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 id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not null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auto_increment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 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dirty="0" err="1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nama</a:t>
            </a:r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varchar(30),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  </a:t>
            </a:r>
            <a:r>
              <a:rPr lang="en-US" sz="2600" dirty="0" err="1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usia</a:t>
            </a:r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dirty="0" err="1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,</a:t>
            </a: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  primary key (id));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$ show tables;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$ describe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26229" y="0"/>
            <a:ext cx="6196769" cy="1034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Db &amp; Table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5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9389" y="1372457"/>
            <a:ext cx="8187215" cy="4807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400" dirty="0" err="1" smtClean="0"/>
              <a:t>Untuk</a:t>
            </a:r>
            <a:r>
              <a:rPr lang="en-US" sz="2400" dirty="0" smtClean="0"/>
              <a:t> MySQL </a:t>
            </a:r>
            <a:r>
              <a:rPr lang="en-US" sz="2400" dirty="0" err="1" smtClean="0"/>
              <a:t>versi</a:t>
            </a:r>
            <a:r>
              <a:rPr lang="en-US" sz="2400" dirty="0" smtClean="0"/>
              <a:t> 8.0++, </a:t>
            </a:r>
            <a:r>
              <a:rPr lang="en-US" sz="2400" dirty="0" err="1" smtClean="0"/>
              <a:t>gunakan</a:t>
            </a:r>
            <a:r>
              <a:rPr lang="en-US" sz="2400" dirty="0" smtClean="0"/>
              <a:t> user</a:t>
            </a:r>
            <a:r>
              <a:rPr lang="en-US" sz="2400" dirty="0"/>
              <a:t>: root.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mengaktifkan</a:t>
            </a:r>
            <a:r>
              <a:rPr lang="en-US" sz="2400" dirty="0" smtClean="0"/>
              <a:t> authentication </a:t>
            </a:r>
            <a:r>
              <a:rPr lang="en-US" sz="2400" dirty="0" err="1" smtClean="0"/>
              <a:t>dari</a:t>
            </a:r>
            <a:r>
              <a:rPr lang="en-US" sz="2400" dirty="0" smtClean="0"/>
              <a:t> Loopback, di database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:</a:t>
            </a:r>
          </a:p>
          <a:p>
            <a:pPr marL="342900" indent="-342900" fontAlgn="base">
              <a:buBlip>
                <a:blip r:embed="rId2"/>
              </a:buBlip>
            </a:pPr>
            <a:endParaRPr lang="en-US" sz="2400" dirty="0">
              <a:solidFill>
                <a:srgbClr val="009696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$ alter user '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root'@'localhost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' identified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  </a:t>
            </a: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 with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mysql_native_password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  <a:cs typeface="Consolas" pitchFamily="49" charset="0"/>
              </a:rPr>
              <a:t> by '12345';</a:t>
            </a:r>
            <a:endParaRPr lang="en-US" sz="2600" dirty="0" smtClean="0">
              <a:solidFill>
                <a:srgbClr val="009696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8785" y="73152"/>
            <a:ext cx="8284214" cy="1034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#3 MySQL </a:t>
            </a:r>
            <a:r>
              <a:rPr lang="en-US" b="1" dirty="0" err="1" smtClean="0">
                <a:solidFill>
                  <a:srgbClr val="009696"/>
                </a:solidFill>
              </a:rPr>
              <a:t>Auth</a:t>
            </a:r>
            <a:r>
              <a:rPr lang="en-US" b="1" dirty="0" smtClean="0">
                <a:solidFill>
                  <a:srgbClr val="009696"/>
                </a:solidFill>
              </a:rPr>
              <a:t> on Loopback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91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51100" y="0"/>
            <a:ext cx="6459818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#3 Create Loopback App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3426" y="1114816"/>
            <a:ext cx="8011938" cy="4512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Create a Loopback application: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-g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loopback-cli</a:t>
            </a: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lb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cd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lin_loopback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Comment line </a:t>
            </a:r>
            <a:r>
              <a:rPr lang="en-ID" sz="2400" i="1" dirty="0" err="1">
                <a:solidFill>
                  <a:srgbClr val="009696"/>
                </a:solidFill>
              </a:rPr>
              <a:t>server.enableAuth</a:t>
            </a:r>
            <a:r>
              <a:rPr lang="en-ID" sz="2400" i="1" dirty="0" smtClean="0">
                <a:solidFill>
                  <a:srgbClr val="009696"/>
                </a:solidFill>
              </a:rPr>
              <a:t>(); </a:t>
            </a:r>
            <a:r>
              <a:rPr lang="en-ID" sz="2400" dirty="0" smtClean="0"/>
              <a:t>on /server/boot/authentication.js</a:t>
            </a:r>
            <a:endParaRPr lang="en-ID" sz="2400" i="1" dirty="0">
              <a:solidFill>
                <a:srgbClr val="009696"/>
              </a:solidFill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Activate its server by run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.</a:t>
            </a:r>
            <a:endParaRPr lang="en-US" sz="2400" dirty="0" smtClean="0"/>
          </a:p>
          <a:p>
            <a:pPr algn="just"/>
            <a:endParaRPr lang="en-US" sz="12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Web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server listening at: 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://localhost:3000</a:t>
            </a:r>
          </a:p>
          <a:p>
            <a:pPr algn="just"/>
            <a:endParaRPr lang="en-US" sz="1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Browse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your REST API at 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://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localhost:3000/explorer</a:t>
            </a:r>
          </a:p>
          <a:p>
            <a:pPr algn="just"/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1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75114" y="0"/>
            <a:ext cx="6635804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#4 Set MySQL Connector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3739" y="1050598"/>
            <a:ext cx="8566459" cy="4729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Install MySQL connector: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loopback-connector-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lb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datasource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Enter the </a:t>
            </a:r>
            <a:r>
              <a:rPr lang="en-US" sz="2200" dirty="0" err="1">
                <a:latin typeface="Consolas" panose="020B0609020204030204" pitchFamily="49" charset="0"/>
              </a:rPr>
              <a:t>datasource</a:t>
            </a:r>
            <a:r>
              <a:rPr lang="en-US" sz="2200" dirty="0">
                <a:latin typeface="Consolas" panose="020B0609020204030204" pitchFamily="49" charset="0"/>
              </a:rPr>
              <a:t> name: </a:t>
            </a:r>
            <a:r>
              <a:rPr lang="en-US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mysql_lin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//up to you!</a:t>
            </a:r>
            <a:endParaRPr lang="en-US" sz="22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Select </a:t>
            </a:r>
            <a:r>
              <a:rPr lang="en-US" sz="2200" dirty="0" smtClean="0">
                <a:latin typeface="Consolas" panose="020B0609020204030204" pitchFamily="49" charset="0"/>
              </a:rPr>
              <a:t>connector </a:t>
            </a:r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dirty="0" err="1">
                <a:latin typeface="Consolas" panose="020B0609020204030204" pitchFamily="49" charset="0"/>
              </a:rPr>
              <a:t>mysql_lin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StrongLoop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Connection String </a:t>
            </a:r>
            <a:r>
              <a:rPr lang="en-US" sz="2200" dirty="0" err="1">
                <a:latin typeface="Consolas" panose="020B0609020204030204" pitchFamily="49" charset="0"/>
              </a:rPr>
              <a:t>url</a:t>
            </a:r>
            <a:r>
              <a:rPr lang="en-US" sz="2200" dirty="0">
                <a:latin typeface="Consolas" panose="020B0609020204030204" pitchFamily="49" charset="0"/>
              </a:rPr>
              <a:t> to override other </a:t>
            </a:r>
            <a:r>
              <a:rPr lang="en-US" sz="2200" dirty="0" smtClean="0">
                <a:latin typeface="Consolas" panose="020B0609020204030204" pitchFamily="49" charset="0"/>
              </a:rPr>
              <a:t>settings</a:t>
            </a:r>
          </a:p>
          <a:p>
            <a:pPr algn="just"/>
            <a:r>
              <a:rPr lang="en-US" sz="2200" dirty="0" smtClean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://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:12345@localhost/toko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host: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localhost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port: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3306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? user: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200" dirty="0" smtClean="0">
                <a:latin typeface="Consolas" panose="020B0609020204030204" pitchFamily="49" charset="0"/>
              </a:rPr>
              <a:t>? password: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12345</a:t>
            </a:r>
          </a:p>
          <a:p>
            <a:pPr algn="just"/>
            <a:r>
              <a:rPr lang="en-US" sz="2200" dirty="0" smtClean="0">
                <a:latin typeface="Consolas" panose="020B0609020204030204" pitchFamily="49" charset="0"/>
              </a:rPr>
              <a:t>? </a:t>
            </a:r>
            <a:r>
              <a:rPr lang="en-US" sz="2200" dirty="0">
                <a:latin typeface="Consolas" panose="020B0609020204030204" pitchFamily="49" charset="0"/>
              </a:rPr>
              <a:t>database: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endParaRPr lang="en-US" sz="2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3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79322" y="0"/>
            <a:ext cx="6831596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#5 Create Loopback Model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3407" y="1030256"/>
            <a:ext cx="8612323" cy="5792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id-ID" sz="2400" dirty="0"/>
              <a:t>On </a:t>
            </a:r>
            <a:r>
              <a:rPr lang="en-US" sz="2400" dirty="0" smtClean="0"/>
              <a:t>directory project</a:t>
            </a:r>
            <a:r>
              <a:rPr lang="id-ID" sz="2400" dirty="0" smtClean="0"/>
              <a:t>, </a:t>
            </a:r>
            <a:r>
              <a:rPr lang="id-ID" sz="2400" dirty="0"/>
              <a:t>type: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9696"/>
                </a:solidFill>
              </a:rPr>
              <a:t>$ </a:t>
            </a:r>
            <a:r>
              <a:rPr lang="en-US" sz="2400" dirty="0" err="1">
                <a:solidFill>
                  <a:srgbClr val="009696"/>
                </a:solidFill>
              </a:rPr>
              <a:t>lb</a:t>
            </a:r>
            <a:r>
              <a:rPr lang="en-US" sz="2400" dirty="0">
                <a:solidFill>
                  <a:srgbClr val="009696"/>
                </a:solidFill>
              </a:rPr>
              <a:t> model</a:t>
            </a:r>
            <a:endParaRPr lang="en-US" sz="2400" dirty="0" smtClean="0">
              <a:solidFill>
                <a:srgbClr val="009696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Enter the model name: </a:t>
            </a:r>
            <a:r>
              <a:rPr lang="en-US" sz="22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//model = table!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source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to attach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mysql_lin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model`s base class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PersistedModel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Expose person via the REST API?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Yes 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Custom plural form (used to build REST 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Common model or server only?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Common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Let's add some person properties now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Enter an empty property name when done.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Property name: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Property type: (Use arrow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keys)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Required? (y/N)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5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11026</TotalTime>
  <Words>240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851</cp:revision>
  <dcterms:created xsi:type="dcterms:W3CDTF">2015-11-07T11:59:24Z</dcterms:created>
  <dcterms:modified xsi:type="dcterms:W3CDTF">2018-09-26T04:18:37Z</dcterms:modified>
</cp:coreProperties>
</file>