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531" r:id="rId3"/>
    <p:sldId id="523" r:id="rId4"/>
    <p:sldId id="526" r:id="rId5"/>
    <p:sldId id="527" r:id="rId6"/>
    <p:sldId id="524" r:id="rId7"/>
    <p:sldId id="525" r:id="rId8"/>
    <p:sldId id="528" r:id="rId9"/>
    <p:sldId id="529" r:id="rId10"/>
    <p:sldId id="533" r:id="rId11"/>
    <p:sldId id="532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51127"/>
            <a:ext cx="9143999" cy="1900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Connecting</a:t>
            </a:r>
            <a:endParaRPr lang="id-ID" sz="8800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12b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Loopback &amp; MongoDB</a:t>
            </a:r>
            <a:endParaRPr lang="en-US" sz="4000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007735" y="3482236"/>
            <a:ext cx="5128528" cy="1678487"/>
            <a:chOff x="1327759" y="2603500"/>
            <a:chExt cx="7110226" cy="2323238"/>
          </a:xfrm>
        </p:grpSpPr>
        <p:pic>
          <p:nvPicPr>
            <p:cNvPr id="9" name="Picture 8" descr="C:\Users\usr\Downloads\loopba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759" y="2603500"/>
              <a:ext cx="2012915" cy="2323238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805" y="3011450"/>
              <a:ext cx="4461180" cy="148435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Loopback &amp; </a:t>
            </a:r>
            <a:r>
              <a:rPr lang="en-US" sz="5400" b="1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mLab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7" name="Picture 6" descr="C:\Users\usr\Downloads\loopb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86" y="2547212"/>
            <a:ext cx="2012915" cy="232323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47" y="2511029"/>
            <a:ext cx="4791206" cy="2395603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0778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51127"/>
            <a:ext cx="9143999" cy="1900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Connecting</a:t>
            </a:r>
            <a:endParaRPr lang="id-ID" sz="8800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12b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Loopback &amp; MongoDB</a:t>
            </a:r>
            <a:endParaRPr lang="en-US" sz="4000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007735" y="3482236"/>
            <a:ext cx="5128528" cy="1678487"/>
            <a:chOff x="1327759" y="2603500"/>
            <a:chExt cx="7110226" cy="2323238"/>
          </a:xfrm>
        </p:grpSpPr>
        <p:pic>
          <p:nvPicPr>
            <p:cNvPr id="9" name="Picture 8" descr="C:\Users\usr\Downloads\loopba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759" y="2603500"/>
              <a:ext cx="2012915" cy="2323238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805" y="3011450"/>
              <a:ext cx="4461180" cy="148435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56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-1"/>
            <a:ext cx="9143999" cy="141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Web App Architecture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1" t="25488" r="7009" b="30581"/>
          <a:stretch/>
        </p:blipFill>
        <p:spPr>
          <a:xfrm>
            <a:off x="511723" y="1295794"/>
            <a:ext cx="7962784" cy="3173827"/>
          </a:xfrm>
          <a:prstGeom prst="rect">
            <a:avLst/>
          </a:prstGeom>
        </p:spPr>
      </p:pic>
      <p:pic>
        <p:nvPicPr>
          <p:cNvPr id="8" name="Picture 2" descr="C:\Users\usr\Downloads\react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9866" r="19789" b="11672"/>
          <a:stretch/>
        </p:blipFill>
        <p:spPr bwMode="auto">
          <a:xfrm>
            <a:off x="1366292" y="4677969"/>
            <a:ext cx="1426029" cy="12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48" y="4882907"/>
            <a:ext cx="1745082" cy="106901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94852" y="4677969"/>
            <a:ext cx="2161527" cy="1634299"/>
            <a:chOff x="6641952" y="4762071"/>
            <a:chExt cx="2040118" cy="1539311"/>
          </a:xfrm>
        </p:grpSpPr>
        <p:pic>
          <p:nvPicPr>
            <p:cNvPr id="10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35" y="4762071"/>
              <a:ext cx="1458153" cy="75413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952" y="5622582"/>
              <a:ext cx="2040118" cy="67880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77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Loopback &amp; MongoDB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4986" y="2547212"/>
            <a:ext cx="7110226" cy="2323238"/>
            <a:chOff x="1327759" y="2603500"/>
            <a:chExt cx="7110226" cy="2323238"/>
          </a:xfrm>
        </p:grpSpPr>
        <p:pic>
          <p:nvPicPr>
            <p:cNvPr id="7" name="Picture 6" descr="C:\Users\usr\Downloads\loopbac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759" y="2603500"/>
              <a:ext cx="2012915" cy="2323238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805" y="3011450"/>
              <a:ext cx="4461180" cy="148435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684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8735" y="1608073"/>
            <a:ext cx="8245371" cy="411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Open terminal: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:\Program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dbpath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C:\data\db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jika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belum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If OK, it </a:t>
            </a:r>
            <a:r>
              <a:rPr lang="en-US" sz="2400" dirty="0"/>
              <a:t>will show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“Waiting for connections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 port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27017”</a:t>
            </a:r>
            <a:r>
              <a:rPr lang="en-US" sz="2400" dirty="0" smtClean="0"/>
              <a:t>. Then open new terminal:</a:t>
            </a: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C:\Program Files\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mongo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65129" y="-201719"/>
            <a:ext cx="7982922" cy="1704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#1 Activate MongoDB Server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3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5383" y="1372457"/>
            <a:ext cx="7851221" cy="4807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db</a:t>
            </a:r>
            <a:r>
              <a:rPr lang="en-US" sz="2400" dirty="0" smtClean="0"/>
              <a:t> </a:t>
            </a:r>
            <a:r>
              <a:rPr lang="en-US" sz="2400" dirty="0" err="1" smtClean="0"/>
              <a:t>toko</a:t>
            </a:r>
            <a:r>
              <a:rPr lang="en-US" sz="2400" dirty="0" smtClean="0"/>
              <a:t>:</a:t>
            </a:r>
          </a:p>
          <a:p>
            <a:pPr algn="just" fontAlgn="base"/>
            <a:endParaRPr lang="en-US" sz="1100" dirty="0" smtClean="0"/>
          </a:p>
          <a:p>
            <a:pPr algn="just" fontAlgn="base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use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toko</a:t>
            </a:r>
            <a:endParaRPr lang="en-US" sz="26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endParaRPr lang="en-US" sz="24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/>
              <a:t>db</a:t>
            </a:r>
            <a:r>
              <a:rPr lang="en-US" sz="2400" dirty="0"/>
              <a:t> user: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db.createUser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({user:"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pwd:"1234", roles:["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  	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dbAdmin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"]});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Membuat</a:t>
            </a:r>
            <a:r>
              <a:rPr lang="en-US" sz="2400" dirty="0" smtClean="0"/>
              <a:t> collection “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db.createCollection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7389" y="-314452"/>
            <a:ext cx="8595609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#2 Create Db, User &amp; Collection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18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51100" y="0"/>
            <a:ext cx="6459818" cy="974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#3 Create Loopback App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3426" y="1114816"/>
            <a:ext cx="8011938" cy="45125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Create a Loopback application: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-g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loopback-cli</a:t>
            </a:r>
          </a:p>
          <a:p>
            <a:pPr algn="just"/>
            <a:endParaRPr lang="en-US" sz="11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lb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endParaRPr lang="en-US" sz="11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cd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lin_loopback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Comment line </a:t>
            </a:r>
            <a:r>
              <a:rPr lang="en-ID" sz="2400" i="1" dirty="0" err="1">
                <a:solidFill>
                  <a:srgbClr val="009696"/>
                </a:solidFill>
              </a:rPr>
              <a:t>server.enableAuth</a:t>
            </a:r>
            <a:r>
              <a:rPr lang="en-ID" sz="2400" i="1" dirty="0" smtClean="0">
                <a:solidFill>
                  <a:srgbClr val="009696"/>
                </a:solidFill>
              </a:rPr>
              <a:t>(); </a:t>
            </a:r>
            <a:r>
              <a:rPr lang="en-ID" sz="2400" dirty="0" smtClean="0"/>
              <a:t>on /server/boot/authentication.js</a:t>
            </a:r>
            <a:endParaRPr lang="en-ID" sz="2400" i="1" dirty="0">
              <a:solidFill>
                <a:srgbClr val="009696"/>
              </a:solidFill>
            </a:endParaRPr>
          </a:p>
          <a:p>
            <a:pPr marL="342900" indent="-342900" algn="just">
              <a:buBlip>
                <a:blip r:embed="rId2"/>
              </a:buBlip>
            </a:pPr>
            <a:endParaRPr lang="en-US" sz="2400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Activate its server by run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.</a:t>
            </a:r>
            <a:endParaRPr lang="en-US" sz="2400" dirty="0" smtClean="0"/>
          </a:p>
          <a:p>
            <a:pPr algn="just"/>
            <a:endParaRPr lang="en-US" sz="12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Web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server listening at: 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://localhost:3000</a:t>
            </a:r>
          </a:p>
          <a:p>
            <a:pPr algn="just"/>
            <a:endParaRPr lang="en-US" sz="1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Browse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your REST API at 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://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localhost:3000/explorer</a:t>
            </a:r>
          </a:p>
          <a:p>
            <a:pPr algn="just"/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77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2900" y="0"/>
            <a:ext cx="7298018" cy="974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#4 Set MongoDB Connector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4882" y="1050598"/>
            <a:ext cx="8178800" cy="4729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Install MongoDB connector: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--save loopback-connector-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mongodb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endParaRPr lang="en-US" sz="11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lb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datasource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? Enter the </a:t>
            </a:r>
            <a:r>
              <a:rPr lang="en-US" sz="2100" dirty="0" err="1">
                <a:latin typeface="Consolas" panose="020B0609020204030204" pitchFamily="49" charset="0"/>
              </a:rPr>
              <a:t>datasource</a:t>
            </a:r>
            <a:r>
              <a:rPr lang="en-US" sz="2100" dirty="0">
                <a:latin typeface="Consolas" panose="020B0609020204030204" pitchFamily="49" charset="0"/>
              </a:rPr>
              <a:t> name: </a:t>
            </a:r>
            <a:r>
              <a:rPr lang="en-US" sz="2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mongo </a:t>
            </a:r>
            <a:r>
              <a:rPr lang="en-US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//up to you!</a:t>
            </a:r>
            <a:endParaRPr lang="en-US" sz="2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? Select the connector for mongo: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MongoDB </a:t>
            </a:r>
            <a:r>
              <a:rPr lang="en-US" sz="2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StrongLoop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? Connection String </a:t>
            </a:r>
            <a:r>
              <a:rPr lang="en-US" sz="2100" dirty="0" err="1">
                <a:latin typeface="Consolas" panose="020B0609020204030204" pitchFamily="49" charset="0"/>
              </a:rPr>
              <a:t>url</a:t>
            </a:r>
            <a:r>
              <a:rPr lang="en-US" sz="2100" dirty="0">
                <a:latin typeface="Consolas" panose="020B0609020204030204" pitchFamily="49" charset="0"/>
              </a:rPr>
              <a:t> to override other </a:t>
            </a:r>
            <a:r>
              <a:rPr lang="en-US" sz="2100" dirty="0" smtClean="0">
                <a:latin typeface="Consolas" panose="020B0609020204030204" pitchFamily="49" charset="0"/>
              </a:rPr>
              <a:t>settings: </a:t>
            </a:r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</a:rPr>
              <a:t> </a:t>
            </a:r>
            <a:r>
              <a:rPr lang="en-US" sz="2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://</a:t>
            </a:r>
            <a:r>
              <a:rPr lang="en-US" sz="2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lintang:1234@localhost:27017/toko</a:t>
            </a:r>
            <a:endParaRPr lang="en-US" sz="2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? host: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localhost</a:t>
            </a:r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? port: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27017</a:t>
            </a:r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? user: </a:t>
            </a:r>
            <a:r>
              <a:rPr lang="en-US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endParaRPr lang="en-US" sz="2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? password: </a:t>
            </a:r>
            <a:r>
              <a:rPr lang="en-US" sz="2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1234</a:t>
            </a:r>
            <a:endParaRPr lang="en-US" sz="2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100" dirty="0">
                <a:latin typeface="Consolas" panose="020B0609020204030204" pitchFamily="49" charset="0"/>
              </a:rPr>
              <a:t>? database: </a:t>
            </a:r>
            <a:r>
              <a:rPr lang="en-US" sz="21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endParaRPr lang="en-US" sz="21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0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79322" y="0"/>
            <a:ext cx="6831596" cy="974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#5 Create Loopback Model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8977" y="1030256"/>
            <a:ext cx="8710593" cy="5792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id-ID" sz="2400" dirty="0"/>
              <a:t>On </a:t>
            </a:r>
            <a:r>
              <a:rPr lang="en-US" sz="2400" dirty="0" smtClean="0"/>
              <a:t>directory project</a:t>
            </a:r>
            <a:r>
              <a:rPr lang="id-ID" sz="2400" dirty="0" smtClean="0"/>
              <a:t>, </a:t>
            </a:r>
            <a:r>
              <a:rPr lang="id-ID" sz="2400" dirty="0"/>
              <a:t>type:</a:t>
            </a:r>
            <a:endParaRPr lang="id-ID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009696"/>
                </a:solidFill>
              </a:rPr>
              <a:t>$ </a:t>
            </a:r>
            <a:r>
              <a:rPr lang="en-US" sz="2400" dirty="0" err="1">
                <a:solidFill>
                  <a:srgbClr val="009696"/>
                </a:solidFill>
              </a:rPr>
              <a:t>lb</a:t>
            </a:r>
            <a:r>
              <a:rPr lang="en-US" sz="2400" dirty="0">
                <a:solidFill>
                  <a:srgbClr val="009696"/>
                </a:solidFill>
              </a:rPr>
              <a:t> model</a:t>
            </a:r>
            <a:endParaRPr lang="en-US" sz="2400" dirty="0" smtClean="0">
              <a:solidFill>
                <a:srgbClr val="009696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Enter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model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name: </a:t>
            </a:r>
            <a:r>
              <a:rPr lang="en-US" sz="22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model = collection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to attach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mongo (</a:t>
            </a:r>
            <a:r>
              <a:rPr lang="en-US" sz="22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Select model`s base class 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PersistedModel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en-US" sz="22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Expose person via the REST API? 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Yes </a:t>
            </a:r>
            <a:endParaRPr lang="en-US" sz="22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Custom plural form (used to build REST URL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Common model or server only?</a:t>
            </a:r>
            <a:r>
              <a:rPr lang="en-US" sz="22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Common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Let's add some person properties now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Enter an empty property name when done.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Property name: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endParaRPr lang="en-US" sz="22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Property type: (Use arrow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keys)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en-US" sz="22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Required? (y/N) </a:t>
            </a:r>
            <a:r>
              <a:rPr lang="en-US" sz="22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5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68876" y="0"/>
            <a:ext cx="5842041" cy="974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#6 Try to POST &amp; GET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0359" y="894942"/>
            <a:ext cx="8204755" cy="1084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ID" sz="2000" dirty="0" smtClean="0"/>
              <a:t>Run </a:t>
            </a:r>
            <a:r>
              <a:rPr lang="en-ID" sz="2000" b="1" i="1" dirty="0" smtClean="0">
                <a:solidFill>
                  <a:srgbClr val="009696"/>
                </a:solidFill>
              </a:rPr>
              <a:t>$ node .</a:t>
            </a:r>
            <a:r>
              <a:rPr lang="en-ID" sz="2000" dirty="0" smtClean="0"/>
              <a:t> then try to POST &amp; GET directly on Loopback explorer (</a:t>
            </a:r>
            <a:r>
              <a:rPr lang="en-ID" sz="2000" b="1" i="1" dirty="0" err="1" smtClean="0">
                <a:solidFill>
                  <a:srgbClr val="FF0000"/>
                </a:solidFill>
              </a:rPr>
              <a:t>karyawan</a:t>
            </a:r>
            <a:r>
              <a:rPr lang="en-ID" sz="2000" b="1" i="1" dirty="0" smtClean="0">
                <a:solidFill>
                  <a:srgbClr val="FF0000"/>
                </a:solidFill>
              </a:rPr>
              <a:t> model</a:t>
            </a:r>
            <a:r>
              <a:rPr lang="en-ID" sz="2000" dirty="0" smtClean="0"/>
              <a:t>) or using Postman, then see your MongoDB collections (</a:t>
            </a:r>
            <a:r>
              <a:rPr lang="en-ID" sz="2000" b="1" i="1" dirty="0" err="1" smtClean="0">
                <a:solidFill>
                  <a:srgbClr val="FF0000"/>
                </a:solidFill>
              </a:rPr>
              <a:t>karyawan</a:t>
            </a:r>
            <a:r>
              <a:rPr lang="en-ID" sz="2000" b="1" i="1" dirty="0" smtClean="0">
                <a:solidFill>
                  <a:srgbClr val="FF0000"/>
                </a:solidFill>
              </a:rPr>
              <a:t> collection</a:t>
            </a:r>
            <a:r>
              <a:rPr lang="en-ID" sz="2000" dirty="0" smtClean="0"/>
              <a:t>)</a:t>
            </a:r>
            <a:r>
              <a:rPr lang="en-ID" sz="2000" b="1" i="1" dirty="0" smtClean="0"/>
              <a:t>!</a:t>
            </a:r>
            <a:endParaRPr lang="en-US" sz="2000" b="1" i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074" t="8056" r="2162" b="16677"/>
          <a:stretch/>
        </p:blipFill>
        <p:spPr>
          <a:xfrm>
            <a:off x="510889" y="2027971"/>
            <a:ext cx="8127273" cy="379103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78636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10817</TotalTime>
  <Words>222</Words>
  <Application>Microsoft Office PowerPoint</Application>
  <PresentationFormat>On-screen Show (4:3)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842</cp:revision>
  <dcterms:created xsi:type="dcterms:W3CDTF">2015-11-07T11:59:24Z</dcterms:created>
  <dcterms:modified xsi:type="dcterms:W3CDTF">2018-09-27T04:29:25Z</dcterms:modified>
</cp:coreProperties>
</file>