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9" r:id="rId2"/>
    <p:sldId id="531" r:id="rId3"/>
    <p:sldId id="533" r:id="rId4"/>
    <p:sldId id="534" r:id="rId5"/>
    <p:sldId id="535" r:id="rId6"/>
    <p:sldId id="545" r:id="rId7"/>
    <p:sldId id="539" r:id="rId8"/>
    <p:sldId id="547" r:id="rId9"/>
    <p:sldId id="546" r:id="rId10"/>
    <p:sldId id="548" r:id="rId11"/>
    <p:sldId id="537" r:id="rId12"/>
    <p:sldId id="538" r:id="rId13"/>
    <p:sldId id="540" r:id="rId14"/>
    <p:sldId id="543" r:id="rId15"/>
    <p:sldId id="542" r:id="rId16"/>
    <p:sldId id="523" r:id="rId17"/>
    <p:sldId id="544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1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13a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Express &amp; MySQL</a:t>
            </a:r>
            <a:endParaRPr lang="en-US" sz="40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338994" y="3829896"/>
            <a:ext cx="6466011" cy="1242709"/>
            <a:chOff x="1325942" y="3804844"/>
            <a:chExt cx="6466011" cy="1242709"/>
          </a:xfrm>
        </p:grpSpPr>
        <p:pic>
          <p:nvPicPr>
            <p:cNvPr id="2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33" y="3804844"/>
              <a:ext cx="2402820" cy="124270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Windows 7\Videos\expres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942" y="4167352"/>
              <a:ext cx="3113885" cy="69305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5993" y="1040859"/>
            <a:ext cx="8798203" cy="5325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 smtClean="0">
                <a:latin typeface="Consolas" panose="020B0609020204030204" pitchFamily="49" charset="0"/>
              </a:rPr>
              <a:t>const</a:t>
            </a:r>
            <a:r>
              <a:rPr lang="en-ID" sz="2100" dirty="0" smtClean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dirty="0" err="1">
                <a:latin typeface="Consolas" panose="020B0609020204030204" pitchFamily="49" charset="0"/>
              </a:rPr>
              <a:t>mysql.createConnection</a:t>
            </a:r>
            <a:r>
              <a:rPr lang="en-ID" sz="21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host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user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password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database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connect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  <a:p>
            <a:endParaRPr lang="en-ID" sz="2100" dirty="0" smtClean="0">
              <a:latin typeface="Consolas" panose="020B0609020204030204" pitchFamily="49" charset="0"/>
            </a:endParaRP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x</a:t>
            </a:r>
            <a:r>
              <a:rPr lang="en-ID" sz="2100" dirty="0">
                <a:latin typeface="Consolas" panose="020B0609020204030204" pitchFamily="49" charset="0"/>
              </a:rPr>
              <a:t> = 'Yaya';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y</a:t>
            </a:r>
            <a:r>
              <a:rPr lang="en-ID" sz="2100" dirty="0">
                <a:latin typeface="Consolas" panose="020B0609020204030204" pitchFamily="49" charset="0"/>
              </a:rPr>
              <a:t> = 'Caca'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b="1" dirty="0">
                <a:latin typeface="Consolas" panose="020B0609020204030204" pitchFamily="49" charset="0"/>
              </a:rPr>
              <a:t>'UPDATE </a:t>
            </a:r>
            <a:r>
              <a:rPr lang="en-ID" sz="2100" b="1" dirty="0" err="1">
                <a:latin typeface="Consolas" panose="020B0609020204030204" pitchFamily="49" charset="0"/>
              </a:rPr>
              <a:t>karyawan</a:t>
            </a:r>
            <a:r>
              <a:rPr lang="en-ID" sz="2100" b="1" dirty="0">
                <a:latin typeface="Consolas" panose="020B0609020204030204" pitchFamily="49" charset="0"/>
              </a:rPr>
              <a:t> SET </a:t>
            </a:r>
            <a:r>
              <a:rPr lang="en-ID" sz="2100" b="1" dirty="0" err="1">
                <a:latin typeface="Consolas" panose="020B0609020204030204" pitchFamily="49" charset="0"/>
              </a:rPr>
              <a:t>nama</a:t>
            </a:r>
            <a:r>
              <a:rPr lang="en-ID" sz="2100" b="1" dirty="0">
                <a:latin typeface="Consolas" panose="020B0609020204030204" pitchFamily="49" charset="0"/>
              </a:rPr>
              <a:t>=? WHERE </a:t>
            </a:r>
            <a:r>
              <a:rPr lang="en-ID" sz="2100" b="1" dirty="0" err="1">
                <a:latin typeface="Consolas" panose="020B0609020204030204" pitchFamily="49" charset="0"/>
              </a:rPr>
              <a:t>nama</a:t>
            </a:r>
            <a:r>
              <a:rPr lang="en-ID" sz="2100" b="1" dirty="0">
                <a:latin typeface="Consolas" panose="020B0609020204030204" pitchFamily="49" charset="0"/>
              </a:rPr>
              <a:t>=?'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db.query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 err="1"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,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D" sz="21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if(err) throw err;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console.log(result);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end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5b# Update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4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MySQL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My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15" y="2937981"/>
            <a:ext cx="3792923" cy="1961653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Videos\expr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36" y="2691050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82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809" y="888226"/>
            <a:ext cx="7891398" cy="551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= express();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mysql.createConnection</a:t>
            </a:r>
            <a:r>
              <a:rPr lang="en-ID" sz="22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	</a:t>
            </a:r>
            <a:r>
              <a:rPr lang="en-ID" sz="2200" dirty="0" smtClean="0">
                <a:latin typeface="Consolas" panose="020B0609020204030204" pitchFamily="49" charset="0"/>
              </a:rPr>
              <a:t>host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	</a:t>
            </a:r>
            <a:r>
              <a:rPr lang="en-ID" sz="2200" dirty="0" smtClean="0">
                <a:latin typeface="Consolas" panose="020B0609020204030204" pitchFamily="49" charset="0"/>
              </a:rPr>
              <a:t>user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	</a:t>
            </a:r>
            <a:r>
              <a:rPr lang="en-ID" sz="2200" dirty="0" smtClean="0">
                <a:latin typeface="Consolas" panose="020B0609020204030204" pitchFamily="49" charset="0"/>
              </a:rPr>
              <a:t>password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	</a:t>
            </a:r>
            <a:r>
              <a:rPr lang="en-ID" sz="2200" dirty="0" smtClean="0">
                <a:latin typeface="Consolas" panose="020B0609020204030204" pitchFamily="49" charset="0"/>
              </a:rPr>
              <a:t>database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db.connect</a:t>
            </a:r>
            <a:r>
              <a:rPr lang="en-ID" sz="2200" dirty="0" smtClean="0">
                <a:latin typeface="Consolas" panose="020B0609020204030204" pitchFamily="49" charset="0"/>
              </a:rPr>
              <a:t>();</a:t>
            </a:r>
            <a:endParaRPr lang="en-ID" sz="2200" dirty="0">
              <a:latin typeface="Consolas" panose="020B0609020204030204" pitchFamily="49" charset="0"/>
            </a:endParaRP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# # # # # </a:t>
            </a:r>
            <a:r>
              <a:rPr lang="en-ID" sz="28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route here</a:t>
            </a:r>
            <a:r>
              <a:rPr lang="en-ID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# # # # # #</a:t>
            </a:r>
            <a:endParaRPr lang="en-ID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app.listen</a:t>
            </a:r>
            <a:r>
              <a:rPr lang="en-ID" sz="2200" dirty="0">
                <a:latin typeface="Consolas" panose="020B0609020204030204" pitchFamily="49" charset="0"/>
              </a:rPr>
              <a:t>(3000, ()=&gt;{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console.log(</a:t>
            </a:r>
            <a:r>
              <a:rPr lang="en-ID" sz="2200" b="1" i="1" dirty="0">
                <a:latin typeface="Consolas" panose="020B0609020204030204" pitchFamily="49" charset="0"/>
              </a:rPr>
              <a:t>'Server </a:t>
            </a:r>
            <a:r>
              <a:rPr lang="en-ID" sz="2200" b="1" i="1" dirty="0" smtClean="0">
                <a:latin typeface="Consolas" panose="020B0609020204030204" pitchFamily="49" charset="0"/>
              </a:rPr>
              <a:t>@port </a:t>
            </a:r>
            <a:r>
              <a:rPr lang="en-ID" sz="2200" b="1" i="1" dirty="0">
                <a:latin typeface="Consolas" panose="020B0609020204030204" pitchFamily="49" charset="0"/>
              </a:rPr>
              <a:t>3000'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MySQL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#Basic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9095" y="1352144"/>
            <a:ext cx="8142051" cy="4105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3000" dirty="0" err="1">
                <a:latin typeface="Consolas" panose="020B0609020204030204" pitchFamily="49" charset="0"/>
              </a:rPr>
              <a:t>app.get</a:t>
            </a:r>
            <a:r>
              <a:rPr lang="en-ID" sz="3000" dirty="0">
                <a:latin typeface="Consolas" panose="020B0609020204030204" pitchFamily="49" charset="0"/>
              </a:rPr>
              <a:t>(</a:t>
            </a:r>
            <a:r>
              <a:rPr lang="en-ID" sz="3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'/data'</a:t>
            </a:r>
            <a:r>
              <a:rPr lang="en-ID" sz="3000" dirty="0">
                <a:latin typeface="Consolas" panose="020B0609020204030204" pitchFamily="49" charset="0"/>
              </a:rPr>
              <a:t>, function(</a:t>
            </a:r>
            <a:r>
              <a:rPr lang="en-ID" sz="3000" dirty="0" err="1">
                <a:latin typeface="Consolas" panose="020B0609020204030204" pitchFamily="49" charset="0"/>
              </a:rPr>
              <a:t>req,res</a:t>
            </a:r>
            <a:r>
              <a:rPr lang="en-ID" sz="3000" dirty="0">
                <a:latin typeface="Consolas" panose="020B0609020204030204" pitchFamily="49" charset="0"/>
              </a:rPr>
              <a:t>){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</a:t>
            </a:r>
            <a:r>
              <a:rPr lang="en-ID" sz="3000" dirty="0" err="1" smtClean="0">
                <a:latin typeface="Consolas" panose="020B0609020204030204" pitchFamily="49" charset="0"/>
              </a:rPr>
              <a:t>var</a:t>
            </a:r>
            <a:r>
              <a:rPr lang="en-ID" sz="3000" dirty="0" smtClean="0">
                <a:latin typeface="Consolas" panose="020B0609020204030204" pitchFamily="49" charset="0"/>
              </a:rPr>
              <a:t> </a:t>
            </a:r>
            <a:r>
              <a:rPr lang="en-ID" sz="3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3000" dirty="0">
                <a:latin typeface="Consolas" panose="020B0609020204030204" pitchFamily="49" charset="0"/>
              </a:rPr>
              <a:t> = </a:t>
            </a:r>
            <a:r>
              <a:rPr lang="en-ID" sz="3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'SELECT * FROM </a:t>
            </a:r>
            <a:r>
              <a:rPr lang="en-ID" sz="3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3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3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</a:t>
            </a:r>
            <a:r>
              <a:rPr lang="en-ID" sz="3000" dirty="0" err="1" smtClean="0">
                <a:latin typeface="Consolas" panose="020B0609020204030204" pitchFamily="49" charset="0"/>
              </a:rPr>
              <a:t>db.query</a:t>
            </a:r>
            <a:r>
              <a:rPr lang="en-ID" sz="3000" dirty="0" smtClean="0">
                <a:latin typeface="Consolas" panose="020B0609020204030204" pitchFamily="49" charset="0"/>
              </a:rPr>
              <a:t>(</a:t>
            </a:r>
            <a:r>
              <a:rPr lang="en-ID" sz="3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30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  if(err</a:t>
            </a:r>
            <a:r>
              <a:rPr lang="en-ID" sz="30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  console.log(result</a:t>
            </a:r>
            <a:r>
              <a:rPr lang="en-ID" sz="3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  </a:t>
            </a:r>
            <a:r>
              <a:rPr lang="en-ID" sz="3000" dirty="0" err="1" smtClean="0">
                <a:latin typeface="Consolas" panose="020B0609020204030204" pitchFamily="49" charset="0"/>
              </a:rPr>
              <a:t>res.send</a:t>
            </a:r>
            <a:r>
              <a:rPr lang="en-ID" sz="3000" dirty="0" smtClean="0">
                <a:latin typeface="Consolas" panose="020B0609020204030204" pitchFamily="49" charset="0"/>
              </a:rPr>
              <a:t>(result</a:t>
            </a:r>
            <a:r>
              <a:rPr lang="en-ID" sz="3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});</a:t>
            </a:r>
            <a:endParaRPr lang="en-ID" sz="3000" dirty="0">
              <a:latin typeface="Consolas" panose="020B0609020204030204" pitchFamily="49" charset="0"/>
            </a:endParaRPr>
          </a:p>
          <a:p>
            <a:r>
              <a:rPr lang="en-ID" sz="3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MySQL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#GET Route to Select All Data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24" r="67033" b="72107"/>
          <a:stretch/>
        </p:blipFill>
        <p:spPr>
          <a:xfrm>
            <a:off x="3375500" y="4341013"/>
            <a:ext cx="5860111" cy="286933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0168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9095" y="1332688"/>
            <a:ext cx="8142051" cy="4105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 err="1">
                <a:latin typeface="Consolas" panose="020B0609020204030204" pitchFamily="49" charset="0"/>
              </a:rPr>
              <a:t>app.get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'/data/:id'</a:t>
            </a:r>
            <a:r>
              <a:rPr lang="en-ID" sz="2400" dirty="0">
                <a:latin typeface="Consolas" panose="020B0609020204030204" pitchFamily="49" charset="0"/>
              </a:rPr>
              <a:t>, function(</a:t>
            </a:r>
            <a:r>
              <a:rPr lang="en-ID" sz="2400" dirty="0" err="1">
                <a:latin typeface="Consolas" panose="020B0609020204030204" pitchFamily="49" charset="0"/>
              </a:rPr>
              <a:t>req,res</a:t>
            </a:r>
            <a:r>
              <a:rPr lang="en-ID" sz="2400" dirty="0">
                <a:latin typeface="Consolas" panose="020B0609020204030204" pitchFamily="49" charset="0"/>
              </a:rPr>
              <a:t>){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err="1" smtClean="0">
                <a:latin typeface="Consolas" panose="020B0609020204030204" pitchFamily="49" charset="0"/>
              </a:rPr>
              <a:t>var</a:t>
            </a:r>
            <a:r>
              <a:rPr lang="en-ID" sz="2400" dirty="0" smtClean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400" dirty="0">
                <a:latin typeface="Consolas" panose="020B0609020204030204" pitchFamily="49" charset="0"/>
              </a:rPr>
              <a:t> = 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`SELECT * FROM 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WHERE 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= '</a:t>
            </a:r>
            <a:r>
              <a:rPr lang="en-ID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${req.params.id}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'`</a:t>
            </a:r>
            <a:r>
              <a:rPr lang="en-ID" sz="2400" dirty="0">
                <a:latin typeface="Consolas" panose="020B0609020204030204" pitchFamily="49" charset="0"/>
              </a:rPr>
              <a:t>;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err="1" smtClean="0">
                <a:latin typeface="Consolas" panose="020B0609020204030204" pitchFamily="49" charset="0"/>
              </a:rPr>
              <a:t>db.query</a:t>
            </a:r>
            <a:r>
              <a:rPr lang="en-ID" sz="2400" dirty="0" smtClean="0">
                <a:latin typeface="Consolas" panose="020B0609020204030204" pitchFamily="49" charset="0"/>
              </a:rPr>
              <a:t>(</a:t>
            </a:r>
            <a:r>
              <a:rPr lang="en-ID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4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if(err</a:t>
            </a:r>
            <a:r>
              <a:rPr lang="en-ID" sz="24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console.log(result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dirty="0" err="1" smtClean="0">
                <a:latin typeface="Consolas" panose="020B0609020204030204" pitchFamily="49" charset="0"/>
              </a:rPr>
              <a:t>res.send</a:t>
            </a:r>
            <a:r>
              <a:rPr lang="en-ID" sz="2400" dirty="0" smtClean="0">
                <a:latin typeface="Consolas" panose="020B0609020204030204" pitchFamily="49" charset="0"/>
              </a:rPr>
              <a:t>(result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01566" y="-19456"/>
            <a:ext cx="5902559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MySQL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#GET Route to Select </a:t>
            </a:r>
            <a:r>
              <a:rPr lang="en-US" sz="2400" i="1" dirty="0" err="1" smtClean="0">
                <a:solidFill>
                  <a:srgbClr val="009696"/>
                </a:solidFill>
              </a:rPr>
              <a:t>Spesific</a:t>
            </a:r>
            <a:r>
              <a:rPr lang="en-US" sz="2400" i="1" dirty="0" smtClean="0">
                <a:solidFill>
                  <a:srgbClr val="009696"/>
                </a:solidFill>
              </a:rPr>
              <a:t> Data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57" r="51803" b="71271"/>
          <a:stretch/>
        </p:blipFill>
        <p:spPr>
          <a:xfrm>
            <a:off x="3132306" y="4684302"/>
            <a:ext cx="5719866" cy="194023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7552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2009" y="1265060"/>
            <a:ext cx="9820305" cy="4105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dirty="0" err="1">
                <a:latin typeface="Consolas" panose="020B0609020204030204" pitchFamily="49" charset="0"/>
              </a:rPr>
              <a:t>app.get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'/</a:t>
            </a:r>
            <a:r>
              <a:rPr lang="en-ID" sz="28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input</a:t>
            </a:r>
            <a:r>
              <a:rPr lang="en-ID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800" dirty="0">
                <a:latin typeface="Consolas" panose="020B0609020204030204" pitchFamily="49" charset="0"/>
              </a:rPr>
              <a:t>, function(</a:t>
            </a:r>
            <a:r>
              <a:rPr lang="en-ID" sz="2800" dirty="0" err="1">
                <a:latin typeface="Consolas" panose="020B0609020204030204" pitchFamily="49" charset="0"/>
              </a:rPr>
              <a:t>req,res</a:t>
            </a:r>
            <a:r>
              <a:rPr lang="en-ID" sz="2800" dirty="0">
                <a:latin typeface="Consolas" panose="020B0609020204030204" pitchFamily="49" charset="0"/>
              </a:rPr>
              <a:t>){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</a:t>
            </a:r>
            <a:r>
              <a:rPr lang="en-ID" sz="2800" dirty="0" err="1" smtClean="0">
                <a:latin typeface="Consolas" panose="020B0609020204030204" pitchFamily="49" charset="0"/>
              </a:rPr>
              <a:t>var</a:t>
            </a:r>
            <a:r>
              <a:rPr lang="en-ID" sz="2800" dirty="0" smtClean="0">
                <a:latin typeface="Consolas" panose="020B0609020204030204" pitchFamily="49" charset="0"/>
              </a:rPr>
              <a:t> 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800" dirty="0">
                <a:latin typeface="Consolas" panose="020B0609020204030204" pitchFamily="49" charset="0"/>
              </a:rPr>
              <a:t> = {</a:t>
            </a:r>
            <a:r>
              <a:rPr lang="en-ID" sz="2800" b="1" i="1" dirty="0" err="1">
                <a:latin typeface="Consolas" panose="020B0609020204030204" pitchFamily="49" charset="0"/>
              </a:rPr>
              <a:t>nama</a:t>
            </a:r>
            <a:r>
              <a:rPr lang="en-ID" sz="2800" b="1" i="1" dirty="0">
                <a:latin typeface="Consolas" panose="020B0609020204030204" pitchFamily="49" charset="0"/>
              </a:rPr>
              <a:t>:"</a:t>
            </a:r>
            <a:r>
              <a:rPr lang="en-ID" sz="2800" b="1" i="1" dirty="0" err="1">
                <a:latin typeface="Consolas" panose="020B0609020204030204" pitchFamily="49" charset="0"/>
              </a:rPr>
              <a:t>Siti</a:t>
            </a:r>
            <a:r>
              <a:rPr lang="en-ID" sz="2800" b="1" i="1" dirty="0">
                <a:latin typeface="Consolas" panose="020B0609020204030204" pitchFamily="49" charset="0"/>
              </a:rPr>
              <a:t>", usia:21</a:t>
            </a:r>
            <a:r>
              <a:rPr lang="en-ID" sz="2800" dirty="0">
                <a:latin typeface="Consolas" panose="020B0609020204030204" pitchFamily="49" charset="0"/>
              </a:rPr>
              <a:t>};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</a:t>
            </a:r>
            <a:r>
              <a:rPr lang="en-ID" sz="2800" dirty="0" err="1" smtClean="0">
                <a:latin typeface="Consolas" panose="020B0609020204030204" pitchFamily="49" charset="0"/>
              </a:rPr>
              <a:t>var</a:t>
            </a:r>
            <a:r>
              <a:rPr lang="en-ID" sz="2800" dirty="0" smtClean="0">
                <a:latin typeface="Consolas" panose="020B0609020204030204" pitchFamily="49" charset="0"/>
              </a:rPr>
              <a:t> 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800" dirty="0">
                <a:latin typeface="Consolas" panose="020B0609020204030204" pitchFamily="49" charset="0"/>
              </a:rPr>
              <a:t> = </a:t>
            </a:r>
            <a:r>
              <a:rPr lang="en-ID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'INSERT INTO </a:t>
            </a:r>
            <a:r>
              <a:rPr lang="en-ID" sz="2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SET ?'</a:t>
            </a:r>
            <a:r>
              <a:rPr lang="en-ID" sz="28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</a:t>
            </a:r>
            <a:r>
              <a:rPr lang="en-ID" sz="2800" dirty="0" err="1" smtClean="0">
                <a:latin typeface="Consolas" panose="020B0609020204030204" pitchFamily="49" charset="0"/>
              </a:rPr>
              <a:t>db.query</a:t>
            </a:r>
            <a:r>
              <a:rPr lang="en-ID" sz="2800" dirty="0" smtClean="0">
                <a:latin typeface="Consolas" panose="020B0609020204030204" pitchFamily="49" charset="0"/>
              </a:rPr>
              <a:t>(</a:t>
            </a:r>
            <a:r>
              <a:rPr lang="en-ID" sz="2800" dirty="0" err="1" smtClean="0">
                <a:latin typeface="Consolas" panose="020B0609020204030204" pitchFamily="49" charset="0"/>
              </a:rPr>
              <a:t>sql</a:t>
            </a:r>
            <a:r>
              <a:rPr lang="en-ID" sz="2800" dirty="0">
                <a:latin typeface="Consolas" panose="020B0609020204030204" pitchFamily="49" charset="0"/>
              </a:rPr>
              <a:t>, data, (err, result)=&gt;{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if(err</a:t>
            </a:r>
            <a:r>
              <a:rPr lang="en-ID" sz="28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console.log(result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</a:t>
            </a:r>
            <a:r>
              <a:rPr lang="en-ID" sz="2800" dirty="0" err="1" smtClean="0">
                <a:latin typeface="Consolas" panose="020B0609020204030204" pitchFamily="49" charset="0"/>
              </a:rPr>
              <a:t>res.send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i="1" dirty="0">
                <a:latin typeface="Consolas" panose="020B0609020204030204" pitchFamily="49" charset="0"/>
              </a:rPr>
              <a:t>'Data </a:t>
            </a:r>
            <a:r>
              <a:rPr lang="en-ID" sz="2800" b="1" i="1" dirty="0" err="1">
                <a:latin typeface="Consolas" panose="020B0609020204030204" pitchFamily="49" charset="0"/>
              </a:rPr>
              <a:t>sukses</a:t>
            </a:r>
            <a:r>
              <a:rPr lang="en-ID" sz="2800" b="1" i="1" dirty="0">
                <a:latin typeface="Consolas" panose="020B0609020204030204" pitchFamily="49" charset="0"/>
              </a:rPr>
              <a:t> </a:t>
            </a:r>
            <a:r>
              <a:rPr lang="en-ID" sz="2800" b="1" i="1" dirty="0" err="1">
                <a:latin typeface="Consolas" panose="020B0609020204030204" pitchFamily="49" charset="0"/>
              </a:rPr>
              <a:t>diinput</a:t>
            </a:r>
            <a:r>
              <a:rPr lang="en-ID" sz="2800" b="1" i="1" dirty="0">
                <a:latin typeface="Consolas" panose="020B0609020204030204" pitchFamily="49" charset="0"/>
              </a:rPr>
              <a:t>!'</a:t>
            </a:r>
            <a:r>
              <a:rPr lang="en-ID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});</a:t>
            </a:r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MySQL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#GET Route to Insert Data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" r="53810" b="69347"/>
          <a:stretch/>
        </p:blipFill>
        <p:spPr>
          <a:xfrm>
            <a:off x="3254829" y="4411741"/>
            <a:ext cx="5582749" cy="211661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75656" y="5170422"/>
            <a:ext cx="1701994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400" i="1" dirty="0" smtClean="0">
                <a:solidFill>
                  <a:srgbClr val="7030A0"/>
                </a:solidFill>
              </a:rPr>
              <a:t>Then see data on</a:t>
            </a:r>
          </a:p>
          <a:p>
            <a:pPr algn="r"/>
            <a:r>
              <a:rPr lang="en-US" sz="2400" b="1" i="1" dirty="0" smtClean="0">
                <a:solidFill>
                  <a:srgbClr val="7030A0"/>
                </a:solidFill>
              </a:rPr>
              <a:t>/data</a:t>
            </a:r>
            <a:r>
              <a:rPr lang="en-US" sz="2400" i="1" dirty="0" smtClean="0">
                <a:solidFill>
                  <a:srgbClr val="7030A0"/>
                </a:solidFill>
              </a:rPr>
              <a:t> or MySQL!</a:t>
            </a:r>
            <a:endParaRPr lang="en-US" sz="18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4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MySQL Hosting</a:t>
            </a:r>
            <a:endParaRPr lang="en-US" sz="4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63" y="2656594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9270" t="13892" r="66929" b="75926"/>
          <a:stretch/>
        </p:blipFill>
        <p:spPr>
          <a:xfrm>
            <a:off x="3500911" y="4045471"/>
            <a:ext cx="4686544" cy="1127777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68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1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Connecting</a:t>
            </a:r>
            <a:endParaRPr lang="id-ID" sz="8800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13a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Express &amp; MySQL</a:t>
            </a:r>
            <a:endParaRPr lang="en-US" sz="40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338994" y="3829896"/>
            <a:ext cx="6466011" cy="1242709"/>
            <a:chOff x="1325942" y="3804844"/>
            <a:chExt cx="6466011" cy="1242709"/>
          </a:xfrm>
        </p:grpSpPr>
        <p:pic>
          <p:nvPicPr>
            <p:cNvPr id="2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33" y="3804844"/>
              <a:ext cx="2402820" cy="124270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Windows 7\Videos\expres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942" y="4167352"/>
              <a:ext cx="3113885" cy="69305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90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23353" y="0"/>
            <a:ext cx="7199645" cy="8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MySQL Server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387" y="866277"/>
            <a:ext cx="8258783" cy="4489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000" dirty="0" smtClean="0"/>
              <a:t>Via command prompt, go to mysql.exe directory </a:t>
            </a:r>
            <a:r>
              <a:rPr lang="en-US" sz="2000" b="1" i="1" dirty="0"/>
              <a:t>C:\Program Files\MySQL\MySQL Server </a:t>
            </a:r>
            <a:r>
              <a:rPr lang="en-US" sz="2000" b="1" i="1" dirty="0" smtClean="0"/>
              <a:t>5.7\bin </a:t>
            </a:r>
            <a:r>
              <a:rPr lang="en-US" sz="2000" dirty="0" smtClean="0"/>
              <a:t>then execute:</a:t>
            </a:r>
            <a:endParaRPr lang="en-US" sz="2000" dirty="0"/>
          </a:p>
          <a:p>
            <a:pPr fontAlgn="base"/>
            <a:endParaRPr lang="en-US" sz="20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dirty="0" smtClean="0"/>
              <a:t> </a:t>
            </a:r>
            <a:r>
              <a:rPr lang="id-ID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mysql.exe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id-ID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--password=12345</a:t>
            </a:r>
          </a:p>
          <a:p>
            <a:pPr fontAlgn="base"/>
            <a:endParaRPr lang="en-US" sz="28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000" dirty="0" smtClean="0"/>
              <a:t>Create database, table &amp; insert an initial data:</a:t>
            </a:r>
          </a:p>
          <a:p>
            <a:pPr fontAlgn="base"/>
            <a:endParaRPr lang="en-US" sz="1200" dirty="0" smtClean="0"/>
          </a:p>
          <a:p>
            <a:pPr fontAlgn="base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 DATABASE </a:t>
            </a:r>
            <a:r>
              <a:rPr lang="en-ID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toko</a:t>
            </a:r>
            <a:r>
              <a:rPr lang="en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ID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USE </a:t>
            </a:r>
            <a:r>
              <a:rPr lang="en-ID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toko</a:t>
            </a:r>
            <a:r>
              <a:rPr lang="en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1200" dirty="0" smtClean="0">
              <a:solidFill>
                <a:srgbClr val="009696"/>
              </a:solidFill>
              <a:latin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$ CREATE TABLE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</a:rPr>
              <a:t>karyawan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(</a:t>
            </a: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 no INT NOT NULL AUTO_INCREMENT,</a:t>
            </a: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</a:rPr>
              <a:t>nama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VARCHAR(30),</a:t>
            </a: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 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</a:rPr>
              <a:t>usia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SMALLINT,</a:t>
            </a: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 PRIMARY KEY(no));</a:t>
            </a:r>
          </a:p>
          <a:p>
            <a:pPr fontAlgn="base"/>
            <a:endParaRPr lang="en-US" sz="1200" dirty="0" smtClean="0">
              <a:solidFill>
                <a:srgbClr val="009696"/>
              </a:solidFill>
              <a:latin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$ INSERT INTO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</a:rPr>
              <a:t>karyawan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</a:rPr>
              <a:t> VALUES(‘Andi’,24);</a:t>
            </a:r>
          </a:p>
        </p:txBody>
      </p:sp>
    </p:spTree>
    <p:extLst>
      <p:ext uri="{BB962C8B-B14F-4D97-AF65-F5344CB8AC3E}">
        <p14:creationId xmlns:p14="http://schemas.microsoft.com/office/powerpoint/2010/main" val="221005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142" y="1564629"/>
            <a:ext cx="7442038" cy="4489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MySQL package is a Node.JS driver for MySQL database. It’s written in JavaScript, doesn’t require compiling &amp; 100% MIT licensed. </a:t>
            </a:r>
          </a:p>
          <a:p>
            <a:pPr marL="342900" indent="-342900" fontAlgn="base">
              <a:buBlip>
                <a:blip r:embed="rId2"/>
              </a:buBlip>
            </a:pPr>
            <a:endParaRPr lang="en-US" sz="2400" dirty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More info: </a:t>
            </a:r>
            <a:r>
              <a:rPr lang="en-US" sz="2400" i="1" dirty="0" smtClean="0">
                <a:solidFill>
                  <a:srgbClr val="009696"/>
                </a:solidFill>
              </a:rPr>
              <a:t>npmjs.com/package/</a:t>
            </a:r>
            <a:r>
              <a:rPr lang="en-US" sz="2400" i="1" dirty="0" err="1" smtClean="0">
                <a:solidFill>
                  <a:srgbClr val="009696"/>
                </a:solidFill>
              </a:rPr>
              <a:t>mysql</a:t>
            </a:r>
            <a:endParaRPr lang="en-US" sz="2400" i="1" dirty="0" smtClean="0">
              <a:solidFill>
                <a:srgbClr val="009696"/>
              </a:solidFill>
            </a:endParaRPr>
          </a:p>
          <a:p>
            <a:pPr marL="342900" indent="-342900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On project </a:t>
            </a:r>
            <a:r>
              <a:rPr lang="en-US" sz="2400" dirty="0" err="1" smtClean="0"/>
              <a:t>dir</a:t>
            </a:r>
            <a:r>
              <a:rPr lang="en-US" sz="2400" dirty="0" smtClean="0"/>
              <a:t>, install MySQL package:</a:t>
            </a:r>
          </a:p>
          <a:p>
            <a:pPr fontAlgn="base"/>
            <a:endParaRPr lang="en-US" sz="10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mysqljs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endParaRPr lang="en-US" sz="26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endParaRPr lang="en-US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1800" dirty="0" smtClean="0">
                <a:solidFill>
                  <a:srgbClr val="FF0000"/>
                </a:solidFill>
              </a:rPr>
              <a:t>** </a:t>
            </a:r>
            <a:r>
              <a:rPr lang="en-US" sz="1800" b="1" i="1" dirty="0" smtClean="0">
                <a:solidFill>
                  <a:srgbClr val="FF0000"/>
                </a:solidFill>
              </a:rPr>
              <a:t>your </a:t>
            </a:r>
            <a:r>
              <a:rPr lang="en-US" sz="1800" b="1" i="1" dirty="0">
                <a:solidFill>
                  <a:srgbClr val="FF0000"/>
                </a:solidFill>
              </a:rPr>
              <a:t>internet connection must be good enough while installing and/or using this package</a:t>
            </a:r>
            <a:r>
              <a:rPr lang="en-US" sz="1800" b="1" i="1" dirty="0" smtClean="0">
                <a:solidFill>
                  <a:srgbClr val="FF0000"/>
                </a:solidFill>
              </a:rPr>
              <a:t>!</a:t>
            </a:r>
            <a:endParaRPr lang="en-US" sz="1800" dirty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23353" y="0"/>
            <a:ext cx="7199645" cy="1332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Install MySQL Package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5" name="Picture 2" descr="C:\Users\Windows 7\Videos\My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2" y="237105"/>
            <a:ext cx="1623541" cy="83967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7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4087" y="966049"/>
            <a:ext cx="7891398" cy="551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mysql.createConnection</a:t>
            </a:r>
            <a:r>
              <a:rPr lang="en-ID" sz="22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host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user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password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database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connect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b="1" i="1" dirty="0">
                <a:latin typeface="Consolas" panose="020B0609020204030204" pitchFamily="49" charset="0"/>
              </a:rPr>
              <a:t>'SELECT </a:t>
            </a:r>
            <a:r>
              <a:rPr lang="en-ID" sz="2200" b="1" i="1" dirty="0" smtClean="0">
                <a:latin typeface="Consolas" panose="020B0609020204030204" pitchFamily="49" charset="0"/>
              </a:rPr>
              <a:t>* </a:t>
            </a:r>
            <a:r>
              <a:rPr lang="en-ID" sz="2200" b="1" i="1" dirty="0">
                <a:latin typeface="Consolas" panose="020B0609020204030204" pitchFamily="49" charset="0"/>
              </a:rPr>
              <a:t>FROM </a:t>
            </a:r>
            <a:r>
              <a:rPr lang="en-ID" sz="2200" b="1" i="1" dirty="0" err="1">
                <a:latin typeface="Consolas" panose="020B0609020204030204" pitchFamily="49" charset="0"/>
              </a:rPr>
              <a:t>karyawan</a:t>
            </a:r>
            <a:r>
              <a:rPr lang="en-ID" sz="2200" b="1" i="1" dirty="0"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query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dirty="0" err="1">
                <a:latin typeface="Consolas" panose="020B0609020204030204" pitchFamily="49" charset="0"/>
              </a:rPr>
              <a:t>sql</a:t>
            </a:r>
            <a:r>
              <a:rPr lang="en-ID" sz="22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if(err</a:t>
            </a:r>
            <a:r>
              <a:rPr lang="en-ID" sz="22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console.log(result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end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43596" y="-116733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1# Select All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5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4087" y="966049"/>
            <a:ext cx="7891398" cy="551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latin typeface="Consolas" panose="020B0609020204030204" pitchFamily="49" charset="0"/>
              </a:rPr>
              <a:t>);</a:t>
            </a:r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mysql.createConnection</a:t>
            </a:r>
            <a:r>
              <a:rPr lang="en-ID" sz="22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host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user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password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database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connect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  <a:p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200" dirty="0" smtClean="0">
                <a:latin typeface="Consolas" panose="020B0609020204030204" pitchFamily="49" charset="0"/>
              </a:rPr>
              <a:t> = </a:t>
            </a:r>
            <a:r>
              <a:rPr lang="en-ID" sz="22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'Andi'</a:t>
            </a:r>
            <a:r>
              <a:rPr lang="en-ID" sz="2200" dirty="0" smtClean="0">
                <a:latin typeface="Consolas" panose="020B0609020204030204" pitchFamily="49" charset="0"/>
              </a:rPr>
              <a:t>; </a:t>
            </a:r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b="1" i="1" dirty="0">
                <a:latin typeface="Consolas" panose="020B0609020204030204" pitchFamily="49" charset="0"/>
              </a:rPr>
              <a:t>'SELECT </a:t>
            </a:r>
            <a:r>
              <a:rPr lang="en-ID" sz="2200" b="1" i="1" dirty="0" smtClean="0">
                <a:latin typeface="Consolas" panose="020B0609020204030204" pitchFamily="49" charset="0"/>
              </a:rPr>
              <a:t>* </a:t>
            </a:r>
            <a:r>
              <a:rPr lang="en-ID" sz="2200" b="1" i="1" dirty="0">
                <a:latin typeface="Consolas" panose="020B0609020204030204" pitchFamily="49" charset="0"/>
              </a:rPr>
              <a:t>FROM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karyawan</a:t>
            </a:r>
            <a:r>
              <a:rPr lang="en-ID" sz="2200" b="1" i="1" dirty="0" smtClean="0">
                <a:latin typeface="Consolas" panose="020B0609020204030204" pitchFamily="49" charset="0"/>
              </a:rPr>
              <a:t> WHERE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nama</a:t>
            </a:r>
            <a:r>
              <a:rPr lang="en-ID" sz="2200" b="1" i="1" dirty="0" smtClean="0">
                <a:latin typeface="Consolas" panose="020B0609020204030204" pitchFamily="49" charset="0"/>
              </a:rPr>
              <a:t> = ?'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query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dirty="0" err="1">
                <a:latin typeface="Consolas" panose="020B0609020204030204" pitchFamily="49" charset="0"/>
              </a:rPr>
              <a:t>sql</a:t>
            </a:r>
            <a:r>
              <a:rPr lang="en-ID" sz="2200" dirty="0">
                <a:latin typeface="Consolas" panose="020B0609020204030204" pitchFamily="49" charset="0"/>
              </a:rPr>
              <a:t>, </a:t>
            </a:r>
            <a:r>
              <a:rPr lang="en-ID" sz="2200" dirty="0" err="1" smtClean="0">
                <a:latin typeface="Consolas" panose="020B0609020204030204" pitchFamily="49" charset="0"/>
              </a:rPr>
              <a:t>nama</a:t>
            </a:r>
            <a:r>
              <a:rPr lang="en-ID" sz="2200" dirty="0" smtClean="0">
                <a:latin typeface="Consolas" panose="020B0609020204030204" pitchFamily="49" charset="0"/>
              </a:rPr>
              <a:t>, (err</a:t>
            </a:r>
            <a:r>
              <a:rPr lang="en-ID" sz="2200" dirty="0">
                <a:latin typeface="Consolas" panose="020B0609020204030204" pitchFamily="49" charset="0"/>
              </a:rPr>
              <a:t>, result)=&gt;{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if(err</a:t>
            </a:r>
            <a:r>
              <a:rPr lang="en-ID" sz="22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console.log(result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end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3052" y="126460"/>
            <a:ext cx="5328625" cy="109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>
                <a:solidFill>
                  <a:srgbClr val="009696"/>
                </a:solidFill>
              </a:rPr>
              <a:t>2</a:t>
            </a:r>
            <a:r>
              <a:rPr lang="en-US" sz="2400" i="1" dirty="0" smtClean="0">
                <a:solidFill>
                  <a:srgbClr val="009696"/>
                </a:solidFill>
              </a:rPr>
              <a:t># Select Specific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04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4087" y="966049"/>
            <a:ext cx="7891398" cy="551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err="1" smtClean="0">
                <a:latin typeface="Consolas" panose="020B0609020204030204" pitchFamily="49" charset="0"/>
              </a:rPr>
              <a:t>const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mysql.createConnection</a:t>
            </a:r>
            <a:r>
              <a:rPr lang="en-ID" sz="22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host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user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password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2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database </a:t>
            </a:r>
            <a:r>
              <a:rPr lang="en-ID" sz="2200" dirty="0">
                <a:latin typeface="Consolas" panose="020B0609020204030204" pitchFamily="49" charset="0"/>
              </a:rPr>
              <a:t>: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connect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  <a:p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200" dirty="0" smtClean="0">
                <a:latin typeface="Consolas" panose="020B0609020204030204" pitchFamily="49" charset="0"/>
              </a:rPr>
              <a:t> = {no: null, </a:t>
            </a:r>
            <a:r>
              <a:rPr lang="en-ID" sz="2200" dirty="0" err="1" smtClean="0">
                <a:latin typeface="Consolas" panose="020B0609020204030204" pitchFamily="49" charset="0"/>
              </a:rPr>
              <a:t>nama</a:t>
            </a:r>
            <a:r>
              <a:rPr lang="en-ID" sz="2200" dirty="0">
                <a:latin typeface="Consolas" panose="020B0609020204030204" pitchFamily="49" charset="0"/>
              </a:rPr>
              <a:t>:"</a:t>
            </a:r>
            <a:r>
              <a:rPr lang="en-ID" sz="2200" dirty="0" err="1">
                <a:latin typeface="Consolas" panose="020B0609020204030204" pitchFamily="49" charset="0"/>
              </a:rPr>
              <a:t>Dedi</a:t>
            </a:r>
            <a:r>
              <a:rPr lang="en-ID" sz="2200" dirty="0">
                <a:latin typeface="Consolas" panose="020B0609020204030204" pitchFamily="49" charset="0"/>
              </a:rPr>
              <a:t>", usia:23</a:t>
            </a:r>
            <a:r>
              <a:rPr lang="en-ID" sz="2200" dirty="0" smtClean="0">
                <a:latin typeface="Consolas" panose="020B0609020204030204" pitchFamily="49" charset="0"/>
              </a:rPr>
              <a:t>};</a:t>
            </a:r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b="1" i="1" dirty="0" smtClean="0">
                <a:latin typeface="Consolas" panose="020B0609020204030204" pitchFamily="49" charset="0"/>
              </a:rPr>
              <a:t>'INSERT INTO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karyawan</a:t>
            </a:r>
            <a:r>
              <a:rPr lang="en-ID" sz="2200" b="1" i="1" dirty="0" smtClean="0">
                <a:latin typeface="Consolas" panose="020B0609020204030204" pitchFamily="49" charset="0"/>
              </a:rPr>
              <a:t> SET ?'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query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dirty="0" err="1">
                <a:latin typeface="Consolas" panose="020B0609020204030204" pitchFamily="49" charset="0"/>
              </a:rPr>
              <a:t>sql</a:t>
            </a:r>
            <a:r>
              <a:rPr lang="en-ID" sz="2200" dirty="0" smtClean="0">
                <a:latin typeface="Consolas" panose="020B0609020204030204" pitchFamily="49" charset="0"/>
              </a:rPr>
              <a:t>, data, </a:t>
            </a:r>
            <a:r>
              <a:rPr lang="en-ID" sz="2200" dirty="0">
                <a:latin typeface="Consolas" panose="020B0609020204030204" pitchFamily="49" charset="0"/>
              </a:rPr>
              <a:t>(err, result)=&gt;{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if(err</a:t>
            </a:r>
            <a:r>
              <a:rPr lang="en-ID" sz="2200" dirty="0">
                <a:latin typeface="Consolas" panose="020B0609020204030204" pitchFamily="49" charset="0"/>
              </a:rPr>
              <a:t>) throw err;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console.log(result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 err="1">
                <a:latin typeface="Consolas" panose="020B0609020204030204" pitchFamily="49" charset="0"/>
              </a:rPr>
              <a:t>.</a:t>
            </a:r>
            <a:r>
              <a:rPr lang="en-ID" sz="2200" i="1" dirty="0" err="1">
                <a:latin typeface="Consolas" panose="020B0609020204030204" pitchFamily="49" charset="0"/>
              </a:rPr>
              <a:t>end</a:t>
            </a:r>
            <a:r>
              <a:rPr lang="en-ID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3# Insert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80818" y="1157591"/>
            <a:ext cx="8798203" cy="5325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 smtClean="0">
                <a:latin typeface="Consolas" panose="020B0609020204030204" pitchFamily="49" charset="0"/>
              </a:rPr>
              <a:t>const</a:t>
            </a:r>
            <a:r>
              <a:rPr lang="en-ID" sz="2100" dirty="0" smtClean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dirty="0" err="1">
                <a:latin typeface="Consolas" panose="020B0609020204030204" pitchFamily="49" charset="0"/>
              </a:rPr>
              <a:t>mysql.createConnection</a:t>
            </a:r>
            <a:r>
              <a:rPr lang="en-ID" sz="21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host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user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password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database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connect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  <a:p>
            <a:endParaRPr lang="en-ID" sz="2100" dirty="0" smtClean="0">
              <a:latin typeface="Consolas" panose="020B0609020204030204" pitchFamily="49" charset="0"/>
            </a:endParaRP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100" dirty="0">
                <a:latin typeface="Consolas" panose="020B0609020204030204" pitchFamily="49" charset="0"/>
              </a:rPr>
              <a:t> = 'Budi';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b="1" dirty="0">
                <a:latin typeface="Consolas" panose="020B0609020204030204" pitchFamily="49" charset="0"/>
              </a:rPr>
              <a:t>'DELETE from </a:t>
            </a:r>
            <a:r>
              <a:rPr lang="en-ID" sz="2100" b="1" dirty="0" err="1">
                <a:latin typeface="Consolas" panose="020B0609020204030204" pitchFamily="49" charset="0"/>
              </a:rPr>
              <a:t>karyawan</a:t>
            </a:r>
            <a:r>
              <a:rPr lang="en-ID" sz="2100" b="1" dirty="0">
                <a:latin typeface="Consolas" panose="020B0609020204030204" pitchFamily="49" charset="0"/>
              </a:rPr>
              <a:t> WHERE </a:t>
            </a:r>
            <a:r>
              <a:rPr lang="en-ID" sz="2100" b="1" dirty="0" err="1">
                <a:latin typeface="Consolas" panose="020B0609020204030204" pitchFamily="49" charset="0"/>
              </a:rPr>
              <a:t>nama</a:t>
            </a:r>
            <a:r>
              <a:rPr lang="en-ID" sz="2100" b="1" dirty="0">
                <a:latin typeface="Consolas" panose="020B0609020204030204" pitchFamily="49" charset="0"/>
              </a:rPr>
              <a:t>=?'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db.query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 err="1"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, </a:t>
            </a:r>
            <a:r>
              <a:rPr lang="en-ID" sz="2100" dirty="0" err="1">
                <a:latin typeface="Consolas" panose="020B0609020204030204" pitchFamily="49" charset="0"/>
              </a:rPr>
              <a:t>nama</a:t>
            </a:r>
            <a:r>
              <a:rPr lang="en-ID" sz="21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if(err) throw err;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console.log(result);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});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end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>
                <a:solidFill>
                  <a:srgbClr val="009696"/>
                </a:solidFill>
              </a:rPr>
              <a:t>4</a:t>
            </a:r>
            <a:r>
              <a:rPr lang="en-US" sz="2400" i="1" dirty="0" smtClean="0">
                <a:solidFill>
                  <a:srgbClr val="009696"/>
                </a:solidFill>
              </a:rPr>
              <a:t># Delete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0349" y="1157591"/>
            <a:ext cx="8798203" cy="5325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mysql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mysql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 smtClean="0">
                <a:latin typeface="Consolas" panose="020B0609020204030204" pitchFamily="49" charset="0"/>
              </a:rPr>
              <a:t>const</a:t>
            </a:r>
            <a:r>
              <a:rPr lang="en-ID" sz="2100" dirty="0" smtClean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dirty="0" err="1">
                <a:latin typeface="Consolas" panose="020B0609020204030204" pitchFamily="49" charset="0"/>
              </a:rPr>
              <a:t>mysql.createConnection</a:t>
            </a:r>
            <a:r>
              <a:rPr lang="en-ID" sz="21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host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'localhost'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user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lintang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password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'12345'</a:t>
            </a:r>
            <a:r>
              <a:rPr lang="en-ID" sz="21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database </a:t>
            </a:r>
            <a:r>
              <a:rPr lang="en-ID" sz="2100" dirty="0">
                <a:latin typeface="Consolas" panose="020B0609020204030204" pitchFamily="49" charset="0"/>
              </a:rPr>
              <a:t>: 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toko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connect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  <a:p>
            <a:endParaRPr lang="en-ID" sz="2100" dirty="0" smtClean="0">
              <a:latin typeface="Consolas" panose="020B0609020204030204" pitchFamily="49" charset="0"/>
            </a:endParaRP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100" dirty="0">
                <a:latin typeface="Consolas" panose="020B0609020204030204" pitchFamily="49" charset="0"/>
              </a:rPr>
              <a:t> = 'Andi';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b="1" dirty="0">
                <a:latin typeface="Consolas" panose="020B0609020204030204" pitchFamily="49" charset="0"/>
              </a:rPr>
              <a:t>'UPDATE </a:t>
            </a:r>
            <a:r>
              <a:rPr lang="en-ID" sz="2100" b="1" dirty="0" err="1">
                <a:latin typeface="Consolas" panose="020B0609020204030204" pitchFamily="49" charset="0"/>
              </a:rPr>
              <a:t>karyawan</a:t>
            </a:r>
            <a:r>
              <a:rPr lang="en-ID" sz="2100" b="1" dirty="0">
                <a:latin typeface="Consolas" panose="020B0609020204030204" pitchFamily="49" charset="0"/>
              </a:rPr>
              <a:t> SET </a:t>
            </a:r>
            <a:r>
              <a:rPr lang="en-ID" sz="2100" b="1" dirty="0" err="1">
                <a:latin typeface="Consolas" panose="020B0609020204030204" pitchFamily="49" charset="0"/>
              </a:rPr>
              <a:t>nama</a:t>
            </a:r>
            <a:r>
              <a:rPr lang="en-ID" sz="2100" b="1" dirty="0">
                <a:latin typeface="Consolas" panose="020B0609020204030204" pitchFamily="49" charset="0"/>
              </a:rPr>
              <a:t>="</a:t>
            </a:r>
            <a:r>
              <a:rPr lang="en-ID" sz="2100" b="1" dirty="0" err="1">
                <a:latin typeface="Consolas" panose="020B0609020204030204" pitchFamily="49" charset="0"/>
              </a:rPr>
              <a:t>Zizi</a:t>
            </a:r>
            <a:r>
              <a:rPr lang="en-ID" sz="2100" b="1" dirty="0">
                <a:latin typeface="Consolas" panose="020B0609020204030204" pitchFamily="49" charset="0"/>
              </a:rPr>
              <a:t>" WHERE </a:t>
            </a:r>
            <a:r>
              <a:rPr lang="en-ID" sz="2100" b="1" dirty="0" err="1">
                <a:latin typeface="Consolas" panose="020B0609020204030204" pitchFamily="49" charset="0"/>
              </a:rPr>
              <a:t>nama</a:t>
            </a:r>
            <a:r>
              <a:rPr lang="en-ID" sz="2100" b="1" dirty="0">
                <a:latin typeface="Consolas" panose="020B0609020204030204" pitchFamily="49" charset="0"/>
              </a:rPr>
              <a:t>=?'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db.query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 err="1">
                <a:latin typeface="Consolas" panose="020B0609020204030204" pitchFamily="49" charset="0"/>
              </a:rPr>
              <a:t>sql</a:t>
            </a:r>
            <a:r>
              <a:rPr lang="en-ID" sz="2100" dirty="0">
                <a:latin typeface="Consolas" panose="020B0609020204030204" pitchFamily="49" charset="0"/>
              </a:rPr>
              <a:t>, </a:t>
            </a:r>
            <a:r>
              <a:rPr lang="en-ID" sz="2100" dirty="0" err="1">
                <a:latin typeface="Consolas" panose="020B0609020204030204" pitchFamily="49" charset="0"/>
              </a:rPr>
              <a:t>nama</a:t>
            </a:r>
            <a:r>
              <a:rPr lang="en-ID" sz="2100" dirty="0">
                <a:latin typeface="Consolas" panose="020B0609020204030204" pitchFamily="49" charset="0"/>
              </a:rPr>
              <a:t>, (err, result)=&gt;{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if(err) throw err;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console.log(result);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 err="1">
                <a:latin typeface="Consolas" panose="020B0609020204030204" pitchFamily="49" charset="0"/>
              </a:rPr>
              <a:t>.</a:t>
            </a:r>
            <a:r>
              <a:rPr lang="en-ID" sz="2100" i="1" dirty="0" err="1">
                <a:latin typeface="Consolas" panose="020B0609020204030204" pitchFamily="49" charset="0"/>
              </a:rPr>
              <a:t>end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500" y="-19456"/>
            <a:ext cx="5328625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MySQL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5a# Update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3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11266</TotalTime>
  <Words>492</Words>
  <Application>Microsoft Office PowerPoint</Application>
  <PresentationFormat>On-screen Show (4:3)</PresentationFormat>
  <Paragraphs>194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877</cp:revision>
  <dcterms:created xsi:type="dcterms:W3CDTF">2015-11-07T11:59:24Z</dcterms:created>
  <dcterms:modified xsi:type="dcterms:W3CDTF">2019-01-22T02:44:59Z</dcterms:modified>
</cp:coreProperties>
</file>