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69" r:id="rId2"/>
    <p:sldId id="426" r:id="rId3"/>
    <p:sldId id="445" r:id="rId4"/>
    <p:sldId id="450" r:id="rId5"/>
    <p:sldId id="446" r:id="rId6"/>
    <p:sldId id="451" r:id="rId7"/>
    <p:sldId id="453" r:id="rId8"/>
    <p:sldId id="452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0231" autoAdjust="0"/>
  </p:normalViewPr>
  <p:slideViewPr>
    <p:cSldViewPr snapToGrid="0">
      <p:cViewPr varScale="1">
        <p:scale>
          <a:sx n="79" d="100"/>
          <a:sy n="79" d="100"/>
        </p:scale>
        <p:origin x="162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2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penode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2850204"/>
            <a:ext cx="9143060" cy="2713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err="1" smtClean="0">
                <a:solidFill>
                  <a:schemeClr val="bg1"/>
                </a:solidFill>
                <a:latin typeface="Gotham Medium" pitchFamily="2" charset="0"/>
              </a:rPr>
              <a:t>NodeJS</a:t>
            </a:r>
            <a:r>
              <a:rPr lang="en-US" sz="6000" b="1" dirty="0" smtClean="0">
                <a:solidFill>
                  <a:schemeClr val="bg1"/>
                </a:solidFill>
                <a:latin typeface="Gotham Medium" pitchFamily="2" charset="0"/>
              </a:rPr>
              <a:t> &amp; </a:t>
            </a:r>
            <a:r>
              <a:rPr lang="en-US" sz="6000" b="1" dirty="0" err="1" smtClean="0">
                <a:solidFill>
                  <a:schemeClr val="bg1"/>
                </a:solidFill>
                <a:latin typeface="Gotham Medium" pitchFamily="2" charset="0"/>
              </a:rPr>
              <a:t>opeNode</a:t>
            </a:r>
            <a:endParaRPr lang="id-ID" sz="44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Deploy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NodeJS</a:t>
            </a:r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 App to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opeNode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27" y="1896894"/>
            <a:ext cx="4146346" cy="1382114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98713" y="1585609"/>
            <a:ext cx="7861629" cy="49570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b="1" dirty="0" err="1"/>
              <a:t>opeNode</a:t>
            </a:r>
            <a:r>
              <a:rPr lang="en-US" sz="2400" b="1" dirty="0"/>
              <a:t> (</a:t>
            </a:r>
            <a:r>
              <a:rPr lang="en-US" sz="2400" b="1" dirty="0">
                <a:hlinkClick r:id="rId2"/>
              </a:rPr>
              <a:t>https://www.openode.io/</a:t>
            </a:r>
            <a:r>
              <a:rPr lang="en-US" sz="2400" b="1" dirty="0"/>
              <a:t>) is a reliable and fast Cloud Node.js hosting service to deploy your Node.js app </a:t>
            </a:r>
            <a:r>
              <a:rPr lang="en-US" sz="2400" b="1" dirty="0" smtClean="0"/>
              <a:t>instantly. First create an account here!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54" y="164583"/>
            <a:ext cx="4146346" cy="1382114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322979" y="5807413"/>
            <a:ext cx="27334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831" t="7945" r="3724" b="23084"/>
          <a:stretch/>
        </p:blipFill>
        <p:spPr>
          <a:xfrm>
            <a:off x="631459" y="3248213"/>
            <a:ext cx="7996136" cy="3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9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8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#1 </a:t>
            </a:r>
            <a:r>
              <a:rPr lang="en-US" sz="3200" b="1" dirty="0" err="1" smtClean="0">
                <a:solidFill>
                  <a:srgbClr val="009696"/>
                </a:solidFill>
              </a:rPr>
              <a:t>opeNode</a:t>
            </a:r>
            <a:r>
              <a:rPr lang="en-US" sz="3200" b="1" dirty="0" smtClean="0">
                <a:solidFill>
                  <a:srgbClr val="009696"/>
                </a:solidFill>
              </a:rPr>
              <a:t> CLI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781502"/>
            <a:ext cx="7299435" cy="45089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err="1" smtClean="0"/>
              <a:t>opeNode</a:t>
            </a:r>
            <a:r>
              <a:rPr lang="en-US" sz="2500" dirty="0" smtClean="0"/>
              <a:t> Command Line Interface </a:t>
            </a:r>
            <a:r>
              <a:rPr lang="en-US" sz="2500" dirty="0"/>
              <a:t>is built with </a:t>
            </a:r>
            <a:r>
              <a:rPr lang="en-US" sz="2500" dirty="0" smtClean="0"/>
              <a:t>Node.js </a:t>
            </a:r>
            <a:r>
              <a:rPr lang="en-US" sz="2500" dirty="0"/>
              <a:t>and is installable via </a:t>
            </a:r>
            <a:r>
              <a:rPr lang="en-US" sz="2500" dirty="0" err="1" smtClean="0"/>
              <a:t>npm</a:t>
            </a:r>
            <a:r>
              <a:rPr lang="en-US" sz="2500" dirty="0" smtClean="0"/>
              <a:t>. </a:t>
            </a:r>
          </a:p>
          <a:p>
            <a:pPr marL="342900" indent="-342900">
              <a:buBlip>
                <a:blip r:embed="rId2"/>
              </a:buBlip>
            </a:pPr>
            <a:endParaRPr lang="en-US" sz="2500" dirty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Login on </a:t>
            </a:r>
            <a:r>
              <a:rPr lang="en-US" sz="2500" dirty="0" err="1" smtClean="0"/>
              <a:t>opeNode</a:t>
            </a:r>
            <a:r>
              <a:rPr lang="en-US" sz="2500" dirty="0" smtClean="0"/>
              <a:t> then install </a:t>
            </a:r>
            <a:r>
              <a:rPr lang="en-US" sz="2500" dirty="0" err="1" smtClean="0"/>
              <a:t>opeNode</a:t>
            </a:r>
            <a:r>
              <a:rPr lang="en-US" sz="2500" dirty="0" smtClean="0"/>
              <a:t> </a:t>
            </a:r>
            <a:r>
              <a:rPr lang="en-US" sz="2500" dirty="0"/>
              <a:t>CLI </a:t>
            </a:r>
            <a:r>
              <a:rPr lang="en-US" sz="2500" dirty="0" smtClean="0"/>
              <a:t>globally:	</a:t>
            </a:r>
          </a:p>
          <a:p>
            <a:endParaRPr lang="en-US" sz="1200" dirty="0" smtClean="0"/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install -g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openode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27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507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#2 </a:t>
            </a:r>
            <a:r>
              <a:rPr lang="en-US" sz="3200" b="1" dirty="0" smtClean="0">
                <a:solidFill>
                  <a:srgbClr val="009696"/>
                </a:solidFill>
              </a:rPr>
              <a:t>Clone </a:t>
            </a:r>
            <a:r>
              <a:rPr lang="en-US" sz="3200" b="1" dirty="0" err="1" smtClean="0">
                <a:solidFill>
                  <a:srgbClr val="009696"/>
                </a:solidFill>
              </a:rPr>
              <a:t>NodeJS</a:t>
            </a:r>
            <a:r>
              <a:rPr lang="en-US" sz="3200" b="1" dirty="0" smtClean="0">
                <a:solidFill>
                  <a:srgbClr val="009696"/>
                </a:solidFill>
              </a:rPr>
              <a:t> Boilerplate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371600"/>
            <a:ext cx="7299435" cy="491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Clone </a:t>
            </a:r>
            <a:r>
              <a:rPr lang="en-US" sz="2500" dirty="0" err="1" smtClean="0"/>
              <a:t>NodeJS</a:t>
            </a:r>
            <a:r>
              <a:rPr lang="en-US" sz="2500" dirty="0" smtClean="0"/>
              <a:t> boilerplate that can be deployed to </a:t>
            </a:r>
            <a:r>
              <a:rPr lang="en-US" sz="2500" dirty="0" err="1" smtClean="0"/>
              <a:t>opeNode</a:t>
            </a:r>
            <a:r>
              <a:rPr lang="en-US" sz="2500" dirty="0"/>
              <a:t> </a:t>
            </a:r>
            <a:r>
              <a:rPr lang="en-US" sz="2500" dirty="0" smtClean="0"/>
              <a:t>from my repo:	</a:t>
            </a:r>
          </a:p>
          <a:p>
            <a:endParaRPr lang="en-US" sz="1200" dirty="0" smtClean="0"/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clone https://github.com/LintangWisesa/OpeNode_Deploy_Example.git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2979" y="5807413"/>
            <a:ext cx="27334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445" t="8068" r="8546"/>
          <a:stretch/>
        </p:blipFill>
        <p:spPr>
          <a:xfrm>
            <a:off x="534350" y="3706238"/>
            <a:ext cx="8122596" cy="499991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80579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1147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rgbClr val="009696"/>
                </a:solidFill>
              </a:rPr>
              <a:t>#3 </a:t>
            </a:r>
            <a:r>
              <a:rPr lang="en-US" sz="3000" b="1" dirty="0" smtClean="0">
                <a:solidFill>
                  <a:srgbClr val="009696"/>
                </a:solidFill>
              </a:rPr>
              <a:t>Edit App</a:t>
            </a:r>
            <a:endParaRPr lang="en-US" sz="30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031132"/>
            <a:ext cx="7565771" cy="5290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000" dirty="0"/>
              <a:t>Go to the </a:t>
            </a:r>
            <a:r>
              <a:rPr lang="en-US" sz="2000" dirty="0" smtClean="0"/>
              <a:t>repo, </a:t>
            </a:r>
            <a:r>
              <a:rPr lang="en-US" sz="2000" dirty="0"/>
              <a:t>then install all packages needed:</a:t>
            </a:r>
            <a:endParaRPr lang="en-US" sz="2000" dirty="0" smtClean="0"/>
          </a:p>
          <a:p>
            <a:endParaRPr lang="en-US" sz="1200" dirty="0" smtClean="0"/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cd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OpeNode_Deploy_Example</a:t>
            </a:r>
            <a:endParaRPr lang="en-US" sz="25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install</a:t>
            </a:r>
          </a:p>
          <a:p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000" dirty="0"/>
              <a:t>Edit Express app route on </a:t>
            </a:r>
            <a:r>
              <a:rPr lang="en-US" sz="2000" b="1" i="1" dirty="0">
                <a:solidFill>
                  <a:srgbClr val="FF0000"/>
                </a:solidFill>
              </a:rPr>
              <a:t>routes/renderer.js</a:t>
            </a:r>
            <a:r>
              <a:rPr lang="en-US" sz="2000" dirty="0"/>
              <a:t>! Make sure there is no error on your app by running server.js. Server will be running by </a:t>
            </a:r>
            <a:r>
              <a:rPr lang="en-US" sz="2000" dirty="0" smtClean="0"/>
              <a:t>default on </a:t>
            </a:r>
            <a:r>
              <a:rPr lang="en-US" sz="2000" dirty="0"/>
              <a:t>localhost:3002!</a:t>
            </a:r>
            <a:endParaRPr lang="en-US" sz="2000" dirty="0" smtClean="0"/>
          </a:p>
          <a:p>
            <a:endParaRPr lang="en-US" sz="1200" dirty="0"/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node server</a:t>
            </a:r>
          </a:p>
          <a:p>
            <a:endParaRPr lang="en-US" sz="1200" dirty="0">
              <a:solidFill>
                <a:srgbClr val="009696"/>
              </a:solidFill>
              <a:cs typeface="Consolas" pitchFamily="49" charset="0"/>
            </a:endParaRPr>
          </a:p>
          <a:p>
            <a:r>
              <a:rPr lang="en-US" sz="2000" dirty="0">
                <a:solidFill>
                  <a:srgbClr val="009696"/>
                </a:solidFill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9696"/>
                </a:solidFill>
                <a:cs typeface="Consolas" pitchFamily="49" charset="0"/>
              </a:rPr>
              <a:t>   </a:t>
            </a:r>
            <a:r>
              <a:rPr lang="en-US" sz="2000" dirty="0" smtClean="0">
                <a:cs typeface="Consolas" pitchFamily="49" charset="0"/>
              </a:rPr>
              <a:t>or simply by using this command:</a:t>
            </a:r>
          </a:p>
          <a:p>
            <a:endParaRPr lang="en-US" sz="1200" dirty="0" smtClean="0">
              <a:solidFill>
                <a:srgbClr val="009696"/>
              </a:solidFill>
              <a:cs typeface="Consolas" pitchFamily="49" charset="0"/>
            </a:endParaRP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start</a:t>
            </a:r>
          </a:p>
          <a:p>
            <a:pPr marL="342900" indent="-342900">
              <a:buBlip>
                <a:blip r:embed="rId2"/>
              </a:buBlip>
            </a:pPr>
            <a:endParaRPr lang="en-US" sz="28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000" dirty="0"/>
              <a:t>Open </a:t>
            </a:r>
            <a:r>
              <a:rPr lang="en-US" sz="2000" b="1" i="1" dirty="0">
                <a:solidFill>
                  <a:srgbClr val="FF0000"/>
                </a:solidFill>
              </a:rPr>
              <a:t>localhost:3002</a:t>
            </a:r>
            <a:r>
              <a:rPr lang="en-US" sz="2000" dirty="0"/>
              <a:t> via browser, then try also to open </a:t>
            </a:r>
            <a:r>
              <a:rPr lang="en-US" sz="2000" b="1" i="1" dirty="0" smtClean="0">
                <a:solidFill>
                  <a:srgbClr val="FF0000"/>
                </a:solidFill>
              </a:rPr>
              <a:t>localhost:3002/something</a:t>
            </a:r>
            <a:r>
              <a:rPr lang="en-US" sz="2000" dirty="0" smtClean="0"/>
              <a:t>!</a:t>
            </a:r>
            <a:endParaRPr lang="en-US" sz="20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20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1070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rgbClr val="009696"/>
                </a:solidFill>
              </a:rPr>
              <a:t>#4 </a:t>
            </a:r>
            <a:r>
              <a:rPr lang="en-US" sz="3000" b="1" dirty="0" smtClean="0">
                <a:solidFill>
                  <a:srgbClr val="009696"/>
                </a:solidFill>
              </a:rPr>
              <a:t>Deploy App to </a:t>
            </a:r>
            <a:r>
              <a:rPr lang="en-US" sz="3000" b="1" dirty="0" err="1" smtClean="0">
                <a:solidFill>
                  <a:srgbClr val="009696"/>
                </a:solidFill>
              </a:rPr>
              <a:t>OpeNode</a:t>
            </a:r>
            <a:endParaRPr lang="en-US" sz="30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953312"/>
            <a:ext cx="7565771" cy="5368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000" dirty="0"/>
              <a:t>So your app is working fine locally. Now, it's time to deploy to </a:t>
            </a:r>
            <a:r>
              <a:rPr lang="en-US" sz="2000" dirty="0" err="1"/>
              <a:t>opeNode</a:t>
            </a:r>
            <a:r>
              <a:rPr lang="en-US" sz="2000" dirty="0" smtClean="0"/>
              <a:t>:</a:t>
            </a:r>
          </a:p>
          <a:p>
            <a:endParaRPr lang="en-US" sz="1200" dirty="0" smtClean="0"/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openode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deploy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000" dirty="0"/>
              <a:t>Answer some questions &amp; follow its process </a:t>
            </a:r>
            <a:r>
              <a:rPr lang="en-US" sz="2000" dirty="0" smtClean="0"/>
              <a:t>till </a:t>
            </a:r>
            <a:r>
              <a:rPr lang="en-US" sz="2000" dirty="0"/>
              <a:t>done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Would you like to [l]</a:t>
            </a:r>
            <a:r>
              <a:rPr lang="en-US" sz="1600" dirty="0" err="1">
                <a:solidFill>
                  <a:srgbClr val="009696"/>
                </a:solidFill>
                <a:latin typeface="Consolas" panose="020B0609020204030204" pitchFamily="49" charset="0"/>
              </a:rPr>
              <a:t>ogin</a:t>
            </a:r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 or [r]</a:t>
            </a:r>
            <a:r>
              <a:rPr lang="en-US" sz="1600" dirty="0" err="1">
                <a:solidFill>
                  <a:srgbClr val="009696"/>
                </a:solidFill>
                <a:latin typeface="Consolas" panose="020B0609020204030204" pitchFamily="49" charset="0"/>
              </a:rPr>
              <a:t>egister</a:t>
            </a:r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 a new account?:  (r)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</a:p>
          <a:p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email: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lintang@wisesa.com</a:t>
            </a:r>
          </a:p>
          <a:p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*****</a:t>
            </a:r>
          </a:p>
          <a:p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[DDD MMM </a:t>
            </a:r>
            <a:r>
              <a:rPr lang="en-US" sz="1600" dirty="0" err="1">
                <a:solidFill>
                  <a:srgbClr val="009696"/>
                </a:solidFill>
                <a:latin typeface="Consolas" panose="020B0609020204030204" pitchFamily="49" charset="0"/>
              </a:rPr>
              <a:t>dd</a:t>
            </a:r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9696"/>
                </a:solidFill>
                <a:latin typeface="Consolas" panose="020B0609020204030204" pitchFamily="49" charset="0"/>
              </a:rPr>
              <a:t>yyyy</a:t>
            </a:r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9696"/>
                </a:solidFill>
                <a:latin typeface="Consolas" panose="020B0609020204030204" pitchFamily="49" charset="0"/>
              </a:rPr>
              <a:t>hh:mm:ss</a:t>
            </a:r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 GMT+0700 (SE Asia </a:t>
            </a:r>
            <a:r>
              <a:rPr lang="en-US" sz="1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Time)] </a:t>
            </a:r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[+] Authentication valid</a:t>
            </a:r>
            <a:r>
              <a:rPr lang="en-US" sz="1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sz="16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Type your subdomain </a:t>
            </a:r>
            <a:r>
              <a:rPr lang="en-US" sz="1600" dirty="0" err="1">
                <a:solidFill>
                  <a:srgbClr val="009696"/>
                </a:solidFill>
                <a:latin typeface="Consolas" panose="020B0609020204030204" pitchFamily="49" charset="0"/>
              </a:rPr>
              <a:t>sitename</a:t>
            </a:r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 (Example: my-site) OR custom domain (mysite.com):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lintang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200" dirty="0" smtClean="0"/>
          </a:p>
          <a:p>
            <a:endParaRPr lang="en-US" sz="12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000" dirty="0"/>
              <a:t>On last step, we will get our app's URL on </a:t>
            </a:r>
            <a:r>
              <a:rPr lang="en-US" sz="2000" dirty="0" err="1" smtClean="0"/>
              <a:t>opeNode</a:t>
            </a:r>
            <a:r>
              <a:rPr lang="en-US" sz="2000" dirty="0" smtClean="0"/>
              <a:t>:</a:t>
            </a:r>
          </a:p>
          <a:p>
            <a:endParaRPr lang="en-US" sz="1200" dirty="0"/>
          </a:p>
          <a:p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[ { location: '</a:t>
            </a:r>
            <a:r>
              <a:rPr lang="en-US" sz="1600" dirty="0" err="1">
                <a:solidFill>
                  <a:srgbClr val="009696"/>
                </a:solidFill>
                <a:latin typeface="Consolas" panose="020B0609020204030204" pitchFamily="49" charset="0"/>
              </a:rPr>
              <a:t>france</a:t>
            </a:r>
            <a:r>
              <a:rPr lang="en-US" sz="1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', result</a:t>
            </a:r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: { </a:t>
            </a:r>
            <a:endParaRPr lang="en-US" sz="16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9696"/>
                </a:solidFill>
                <a:latin typeface="Consolas" panose="020B0609020204030204" pitchFamily="49" charset="0"/>
              </a:rPr>
              <a:t>: 'success', URL: 'http://my_url.fr.openode.io/' } } </a:t>
            </a:r>
            <a:r>
              <a:rPr lang="en-US" sz="1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4818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53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rgbClr val="009696"/>
                </a:solidFill>
              </a:rPr>
              <a:t>Your Project Has Been Deployed!</a:t>
            </a:r>
            <a:endParaRPr lang="en-US" sz="3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40" y="1313234"/>
            <a:ext cx="8125119" cy="39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6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2850204"/>
            <a:ext cx="9143060" cy="2713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err="1" smtClean="0">
                <a:solidFill>
                  <a:schemeClr val="bg1"/>
                </a:solidFill>
                <a:latin typeface="Gotham Medium" pitchFamily="2" charset="0"/>
              </a:rPr>
              <a:t>NodeJS</a:t>
            </a:r>
            <a:r>
              <a:rPr lang="en-US" sz="6000" b="1" dirty="0" smtClean="0">
                <a:solidFill>
                  <a:schemeClr val="bg1"/>
                </a:solidFill>
                <a:latin typeface="Gotham Medium" pitchFamily="2" charset="0"/>
              </a:rPr>
              <a:t> &amp; </a:t>
            </a:r>
            <a:r>
              <a:rPr lang="en-US" sz="6000" b="1" dirty="0" err="1" smtClean="0">
                <a:solidFill>
                  <a:schemeClr val="bg1"/>
                </a:solidFill>
                <a:latin typeface="Gotham Medium" pitchFamily="2" charset="0"/>
              </a:rPr>
              <a:t>opeNode</a:t>
            </a:r>
            <a:endParaRPr lang="id-ID" sz="44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Deploy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NodeJS</a:t>
            </a:r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 App to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opeNode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27" y="1896894"/>
            <a:ext cx="4146346" cy="1382114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3632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10926</TotalTime>
  <Words>135</Words>
  <Application>Microsoft Office PowerPoint</Application>
  <PresentationFormat>On-screen Show (4:3)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1005</cp:revision>
  <dcterms:created xsi:type="dcterms:W3CDTF">2015-11-07T11:59:24Z</dcterms:created>
  <dcterms:modified xsi:type="dcterms:W3CDTF">2018-04-08T15:58:15Z</dcterms:modified>
</cp:coreProperties>
</file>