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69" r:id="rId2"/>
    <p:sldId id="426" r:id="rId3"/>
    <p:sldId id="445" r:id="rId4"/>
    <p:sldId id="450" r:id="rId5"/>
    <p:sldId id="446" r:id="rId6"/>
    <p:sldId id="451" r:id="rId7"/>
    <p:sldId id="45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0231" autoAdjust="0"/>
  </p:normalViewPr>
  <p:slideViewPr>
    <p:cSldViewPr snapToGrid="0">
      <p:cViewPr varScale="1">
        <p:scale>
          <a:sx n="79" d="100"/>
          <a:sy n="79" d="100"/>
        </p:scale>
        <p:origin x="162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8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09/04/2018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err="1" smtClean="0">
                <a:solidFill>
                  <a:schemeClr val="bg1"/>
                </a:solidFill>
                <a:latin typeface="Gotham Medium" pitchFamily="2" charset="0"/>
              </a:rPr>
              <a:t>NodeJS</a:t>
            </a:r>
            <a:r>
              <a:rPr lang="en-US" sz="7200" b="1" dirty="0" smtClean="0">
                <a:solidFill>
                  <a:schemeClr val="bg1"/>
                </a:solidFill>
                <a:latin typeface="Gotham Medium" pitchFamily="2" charset="0"/>
              </a:rPr>
              <a:t> &amp; </a:t>
            </a:r>
            <a:r>
              <a:rPr lang="en-US" sz="7200" b="1" dirty="0" err="1" smtClean="0">
                <a:solidFill>
                  <a:schemeClr val="bg1"/>
                </a:solidFill>
                <a:latin typeface="Gotham Medium" pitchFamily="2" charset="0"/>
              </a:rPr>
              <a:t>Heroku</a:t>
            </a:r>
            <a:endParaRPr lang="id-ID" sz="54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Deploy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NodeJS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 App to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Heroku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7" name="Picture 2" descr="C:\Users\usr\Videos\databas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17493" r="72414" b="21635"/>
          <a:stretch/>
        </p:blipFill>
        <p:spPr bwMode="auto">
          <a:xfrm>
            <a:off x="5779526" y="1452230"/>
            <a:ext cx="1488378" cy="187672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06" y="1517642"/>
            <a:ext cx="2956815" cy="181131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30618" y="2475184"/>
            <a:ext cx="7819696" cy="4067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b="1" dirty="0" err="1"/>
              <a:t>Heroku</a:t>
            </a:r>
            <a:r>
              <a:rPr lang="en-US" sz="2400" dirty="0"/>
              <a:t> is a container-based cloud Platform as a Service (</a:t>
            </a:r>
            <a:r>
              <a:rPr lang="en-US" sz="2400" dirty="0" err="1"/>
              <a:t>PaaS</a:t>
            </a:r>
            <a:r>
              <a:rPr lang="en-US" sz="2400" dirty="0"/>
              <a:t>). Developers use </a:t>
            </a:r>
            <a:r>
              <a:rPr lang="en-US" sz="2400" b="1" dirty="0" err="1"/>
              <a:t>Heroku</a:t>
            </a:r>
            <a:r>
              <a:rPr lang="en-US" sz="2400" dirty="0"/>
              <a:t> to deploy, manage, and scale modern apps. </a:t>
            </a:r>
            <a:r>
              <a:rPr lang="en-US" sz="2400" dirty="0" smtClean="0"/>
              <a:t>This </a:t>
            </a:r>
            <a:r>
              <a:rPr lang="en-US" sz="2400" dirty="0"/>
              <a:t>platform is elegant, flexible, and easy to use, offering developers the simplest path to getting their apps to market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First, you have to create </a:t>
            </a:r>
            <a:r>
              <a:rPr lang="en-US" sz="2400" dirty="0"/>
              <a:t>account on </a:t>
            </a:r>
            <a:r>
              <a:rPr lang="en-US" sz="2400" b="1" dirty="0" smtClean="0">
                <a:solidFill>
                  <a:srgbClr val="009696"/>
                </a:solidFill>
              </a:rPr>
              <a:t>heroku.com</a:t>
            </a:r>
            <a:r>
              <a:rPr lang="en-US" sz="2400" dirty="0" smtClean="0"/>
              <a:t>!</a:t>
            </a:r>
          </a:p>
        </p:txBody>
      </p:sp>
      <p:pic>
        <p:nvPicPr>
          <p:cNvPr id="2050" name="Picture 2" descr="C:\Users\usr\Videos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2248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9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8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#1 Install </a:t>
            </a:r>
            <a:r>
              <a:rPr lang="en-US" sz="3200" b="1" dirty="0" err="1" smtClean="0">
                <a:solidFill>
                  <a:srgbClr val="009696"/>
                </a:solidFill>
              </a:rPr>
              <a:t>Heroku</a:t>
            </a:r>
            <a:r>
              <a:rPr lang="en-US" sz="3200" b="1" dirty="0" smtClean="0">
                <a:solidFill>
                  <a:srgbClr val="009696"/>
                </a:solidFill>
              </a:rPr>
              <a:t> CLI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546698"/>
            <a:ext cx="7299435" cy="4743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err="1" smtClean="0"/>
              <a:t>Heroku</a:t>
            </a:r>
            <a:r>
              <a:rPr lang="en-US" sz="2500" dirty="0" smtClean="0"/>
              <a:t> Command Line Interface </a:t>
            </a:r>
            <a:r>
              <a:rPr lang="en-US" sz="2500" dirty="0"/>
              <a:t>is built with </a:t>
            </a:r>
            <a:r>
              <a:rPr lang="en-US" sz="2500" dirty="0" smtClean="0"/>
              <a:t>Node.js </a:t>
            </a:r>
            <a:r>
              <a:rPr lang="en-US" sz="2500" dirty="0"/>
              <a:t>and is installable via </a:t>
            </a:r>
            <a:r>
              <a:rPr lang="en-US" sz="2500" dirty="0" err="1" smtClean="0"/>
              <a:t>npm</a:t>
            </a:r>
            <a:r>
              <a:rPr lang="en-US" sz="2500" dirty="0" smtClean="0"/>
              <a:t>. Install </a:t>
            </a:r>
            <a:r>
              <a:rPr lang="en-US" sz="2500" dirty="0" err="1"/>
              <a:t>Heroku</a:t>
            </a:r>
            <a:r>
              <a:rPr lang="en-US" sz="2500" dirty="0"/>
              <a:t> CLI </a:t>
            </a:r>
            <a:r>
              <a:rPr lang="en-US" sz="2500" dirty="0" smtClean="0"/>
              <a:t>globally	</a:t>
            </a:r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 -g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-cli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Check </a:t>
            </a:r>
            <a:r>
              <a:rPr lang="en-US" sz="2500" dirty="0" err="1" smtClean="0"/>
              <a:t>Heroku</a:t>
            </a:r>
            <a:r>
              <a:rPr lang="en-US" sz="2500" dirty="0" smtClean="0"/>
              <a:t> CLI version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--version </a:t>
            </a:r>
          </a:p>
          <a:p>
            <a:pPr marL="342900" indent="-342900">
              <a:buBlip>
                <a:blip r:embed="rId2"/>
              </a:buBlip>
            </a:pPr>
            <a:endParaRPr lang="en-US" sz="2500" dirty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Login to </a:t>
            </a:r>
            <a:r>
              <a:rPr lang="en-US" sz="2500" dirty="0" err="1" smtClean="0"/>
              <a:t>Heroku</a:t>
            </a:r>
            <a:r>
              <a:rPr lang="en-US" sz="2500" dirty="0" smtClean="0"/>
              <a:t> (input email &amp; password)</a:t>
            </a:r>
            <a:endParaRPr lang="en-US" sz="2500" dirty="0"/>
          </a:p>
          <a:p>
            <a:endParaRPr lang="en-US" sz="1200" dirty="0"/>
          </a:p>
          <a:p>
            <a:r>
              <a:rPr lang="en-US" sz="2500" dirty="0"/>
              <a:t>	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login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6992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8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#2 Prepare Our App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546698"/>
            <a:ext cx="7299435" cy="4743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Clone </a:t>
            </a:r>
            <a:r>
              <a:rPr lang="en-US" sz="2500" dirty="0" err="1" smtClean="0"/>
              <a:t>NodeJS</a:t>
            </a:r>
            <a:r>
              <a:rPr lang="en-US" sz="2500" dirty="0" smtClean="0"/>
              <a:t> boilerplate that can be deployed to </a:t>
            </a:r>
            <a:r>
              <a:rPr lang="en-US" sz="2500" dirty="0" err="1" smtClean="0"/>
              <a:t>Heroku</a:t>
            </a:r>
            <a:r>
              <a:rPr lang="en-US" sz="2500" dirty="0" smtClean="0"/>
              <a:t> from my repo:</a:t>
            </a:r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clone https://github.com/LintangWisesa/Heroku_Deploy_Example.git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Heroku_Deploy_Example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12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You can edit app’s route on </a:t>
            </a:r>
            <a:r>
              <a:rPr lang="en-US" sz="2500" b="1" i="1" dirty="0" smtClean="0">
                <a:solidFill>
                  <a:srgbClr val="FF0000"/>
                </a:solidFill>
              </a:rPr>
              <a:t>index.js</a:t>
            </a:r>
            <a:r>
              <a:rPr lang="en-US" sz="2500" dirty="0" smtClean="0"/>
              <a:t>! Run server locally, by default on port 5000.</a:t>
            </a:r>
          </a:p>
          <a:p>
            <a:endParaRPr lang="en-US" sz="1200" dirty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</a:t>
            </a:r>
          </a:p>
          <a:p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node index</a:t>
            </a:r>
            <a:endParaRPr lang="en-US" sz="25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16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313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rgbClr val="009696"/>
                </a:solidFill>
              </a:rPr>
              <a:t>#3 Create </a:t>
            </a:r>
            <a:r>
              <a:rPr lang="en-US" sz="3000" b="1" dirty="0" err="1" smtClean="0">
                <a:solidFill>
                  <a:srgbClr val="009696"/>
                </a:solidFill>
              </a:rPr>
              <a:t>Git</a:t>
            </a:r>
            <a:r>
              <a:rPr lang="en-US" sz="3000" b="1" dirty="0" smtClean="0">
                <a:solidFill>
                  <a:srgbClr val="009696"/>
                </a:solidFill>
              </a:rPr>
              <a:t> Repo &amp; </a:t>
            </a:r>
            <a:r>
              <a:rPr lang="en-US" sz="3000" b="1" dirty="0" err="1" smtClean="0">
                <a:solidFill>
                  <a:srgbClr val="009696"/>
                </a:solidFill>
              </a:rPr>
              <a:t>Heroku</a:t>
            </a:r>
            <a:r>
              <a:rPr lang="en-US" sz="3000" b="1" dirty="0" smtClean="0">
                <a:solidFill>
                  <a:srgbClr val="009696"/>
                </a:solidFill>
              </a:rPr>
              <a:t> Project </a:t>
            </a:r>
            <a:endParaRPr lang="en-US" sz="30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439694"/>
            <a:ext cx="7299435" cy="48822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Create </a:t>
            </a:r>
            <a:r>
              <a:rPr lang="en-US" sz="2200" dirty="0" err="1" smtClean="0"/>
              <a:t>git</a:t>
            </a:r>
            <a:r>
              <a:rPr lang="en-US" sz="2200" dirty="0" smtClean="0"/>
              <a:t> repo locally then commit it:</a:t>
            </a:r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add .</a:t>
            </a: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commit –m </a:t>
            </a:r>
            <a:r>
              <a:rPr lang="en-ID" sz="25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"</a:t>
            </a:r>
            <a:r>
              <a:rPr lang="en-ID" sz="25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tes</a:t>
            </a:r>
            <a:r>
              <a:rPr lang="en-ID" sz="25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deploy </a:t>
            </a:r>
            <a:r>
              <a:rPr lang="en-ID" sz="25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heroku</a:t>
            </a:r>
            <a:r>
              <a:rPr lang="en-ID" sz="25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"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Create </a:t>
            </a:r>
            <a:r>
              <a:rPr lang="en-US" sz="2200" dirty="0" err="1" smtClean="0"/>
              <a:t>Heroku</a:t>
            </a:r>
            <a:r>
              <a:rPr lang="en-US" sz="2200" dirty="0" smtClean="0"/>
              <a:t> project:</a:t>
            </a:r>
          </a:p>
          <a:p>
            <a:endParaRPr lang="en-US" sz="1200" dirty="0"/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</a:t>
            </a:r>
          </a:p>
          <a:p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9696"/>
                </a:solidFill>
                <a:latin typeface="Consolas" pitchFamily="49" charset="0"/>
              </a:rPr>
              <a:t>	  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</a:rPr>
              <a:t>Creating app... done, ⬢ fierce-fjord-11487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</a:rPr>
              <a:t>	  https://fierce-fjord-11487.herokuapp.com/ | 	  https://git.heroku.com/fierce-fjord-11487.git</a:t>
            </a:r>
          </a:p>
        </p:txBody>
      </p:sp>
    </p:spTree>
    <p:extLst>
      <p:ext uri="{BB962C8B-B14F-4D97-AF65-F5344CB8AC3E}">
        <p14:creationId xmlns:p14="http://schemas.microsoft.com/office/powerpoint/2010/main" val="1788620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303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rgbClr val="009696"/>
                </a:solidFill>
              </a:rPr>
              <a:t>#4 Deploy</a:t>
            </a:r>
            <a:endParaRPr lang="en-US" sz="30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118681"/>
            <a:ext cx="7299435" cy="3677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000" dirty="0" smtClean="0"/>
              <a:t>Deploy, then open our online app via browser!</a:t>
            </a:r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push 	</a:t>
            </a:r>
            <a:r>
              <a:rPr lang="en-US" sz="1800" b="1" i="1" dirty="0" smtClean="0">
                <a:solidFill>
                  <a:srgbClr val="FF0000"/>
                </a:solidFill>
                <a:latin typeface="Consolas" pitchFamily="49" charset="0"/>
              </a:rPr>
              <a:t>https</a:t>
            </a:r>
            <a:r>
              <a:rPr lang="en-US" sz="1800" b="1" i="1" dirty="0">
                <a:solidFill>
                  <a:srgbClr val="FF0000"/>
                </a:solidFill>
                <a:latin typeface="Consolas" pitchFamily="49" charset="0"/>
              </a:rPr>
              <a:t>://</a:t>
            </a:r>
            <a:r>
              <a:rPr lang="en-US" sz="1800" b="1" i="1" dirty="0" smtClean="0">
                <a:solidFill>
                  <a:srgbClr val="FF0000"/>
                </a:solidFill>
                <a:latin typeface="Consolas" pitchFamily="49" charset="0"/>
              </a:rPr>
              <a:t>git.heroku.com/fierce-fjord-11487.git</a:t>
            </a:r>
            <a:endParaRPr lang="en-US" sz="2500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</a:rPr>
              <a:t>master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7413" y="5632315"/>
            <a:ext cx="3083668" cy="1040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6" y="2829935"/>
            <a:ext cx="7675123" cy="36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2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err="1" smtClean="0">
                <a:solidFill>
                  <a:schemeClr val="bg1"/>
                </a:solidFill>
                <a:latin typeface="Gotham Medium" pitchFamily="2" charset="0"/>
              </a:rPr>
              <a:t>NodeJS</a:t>
            </a:r>
            <a:r>
              <a:rPr lang="en-US" sz="7200" b="1" dirty="0" smtClean="0">
                <a:solidFill>
                  <a:schemeClr val="bg1"/>
                </a:solidFill>
                <a:latin typeface="Gotham Medium" pitchFamily="2" charset="0"/>
              </a:rPr>
              <a:t> &amp; </a:t>
            </a:r>
            <a:r>
              <a:rPr lang="en-US" sz="7200" b="1" dirty="0" err="1" smtClean="0">
                <a:solidFill>
                  <a:schemeClr val="bg1"/>
                </a:solidFill>
                <a:latin typeface="Gotham Medium" pitchFamily="2" charset="0"/>
              </a:rPr>
              <a:t>Heroku</a:t>
            </a:r>
            <a:endParaRPr lang="id-ID" sz="54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Deploy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NodeJS</a:t>
            </a:r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 App to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Heroku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7" name="Picture 2" descr="C:\Users\usr\Videos\databas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17493" r="72414" b="21635"/>
          <a:stretch/>
        </p:blipFill>
        <p:spPr bwMode="auto">
          <a:xfrm>
            <a:off x="5779526" y="1452230"/>
            <a:ext cx="1488378" cy="187672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06" y="1517642"/>
            <a:ext cx="2956815" cy="181131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2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11106</TotalTime>
  <Words>89</Words>
  <Application>Microsoft Office PowerPoint</Application>
  <PresentationFormat>On-screen Show (4:3)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1007</cp:revision>
  <dcterms:created xsi:type="dcterms:W3CDTF">2015-11-07T11:59:24Z</dcterms:created>
  <dcterms:modified xsi:type="dcterms:W3CDTF">2018-04-09T04:55:26Z</dcterms:modified>
</cp:coreProperties>
</file>