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3" d="100"/>
          <a:sy n="83" d="100"/>
        </p:scale>
        <p:origin x="499" y="8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9/27/2021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9/27/2021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285750" indent="-285750">
              <a:buFont typeface="Arial" panose="020B0604020202020204" pitchFamily="34" charset="0"/>
              <a:buChar char="•"/>
            </a:pPr>
            <a:r>
              <a:rPr lang="en-US" sz="1800" dirty="0" err="1">
                <a:solidFill>
                  <a:schemeClr val="tx1"/>
                </a:solidFill>
              </a:rPr>
              <a:t>PowerCo</a:t>
            </a:r>
            <a:r>
              <a:rPr lang="en-US" sz="1800" dirty="0">
                <a:solidFill>
                  <a:schemeClr val="tx1"/>
                </a:solidFill>
              </a:rPr>
              <a:t> is a major gas and electric company supplies to corporate and small-medium enterprises. </a:t>
            </a:r>
          </a:p>
          <a:p>
            <a:pPr marL="285750" indent="-285750">
              <a:buFont typeface="Arial" panose="020B0604020202020204" pitchFamily="34" charset="0"/>
              <a:buChar char="•"/>
            </a:pPr>
            <a:r>
              <a:rPr lang="en-US" sz="1800" dirty="0">
                <a:solidFill>
                  <a:schemeClr val="tx1"/>
                </a:solidFill>
              </a:rPr>
              <a:t>They are losing customer due to power liberalization of the energy market in Europe, mainly in SME sector. </a:t>
            </a:r>
          </a:p>
          <a:p>
            <a:pPr marL="285750" indent="-285750">
              <a:buFont typeface="Arial" panose="020B0604020202020204" pitchFamily="34" charset="0"/>
              <a:buChar char="•"/>
            </a:pPr>
            <a:r>
              <a:rPr lang="en-US" sz="1800" dirty="0">
                <a:solidFill>
                  <a:schemeClr val="tx1"/>
                </a:solidFill>
              </a:rPr>
              <a:t>The solution of the problem is to build up a prediction model based on data to predict which customers are most likely to churn and then offer a discount of 20% to the customers to make them stay.</a:t>
            </a:r>
          </a:p>
          <a:p>
            <a:pPr marL="285750" indent="-285750">
              <a:buFont typeface="Arial" panose="020B0604020202020204" pitchFamily="34" charset="0"/>
              <a:buChar char="•"/>
            </a:pPr>
            <a:r>
              <a:rPr lang="en-US" sz="1800" dirty="0">
                <a:solidFill>
                  <a:schemeClr val="tx1"/>
                </a:solidFill>
              </a:rPr>
              <a:t>Prepared a model using “</a:t>
            </a:r>
            <a:r>
              <a:rPr lang="en-US" sz="1800" b="1" dirty="0">
                <a:solidFill>
                  <a:schemeClr val="tx1"/>
                </a:solidFill>
              </a:rPr>
              <a:t> Random Forest Classifier</a:t>
            </a:r>
            <a:r>
              <a:rPr lang="en-US" sz="1800" dirty="0">
                <a:solidFill>
                  <a:schemeClr val="tx1"/>
                </a:solidFill>
              </a:rPr>
              <a:t>”</a:t>
            </a:r>
          </a:p>
          <a:p>
            <a:pPr marL="285750" indent="-285750">
              <a:buFont typeface="Arial" panose="020B0604020202020204" pitchFamily="34" charset="0"/>
              <a:buChar char="•"/>
            </a:pPr>
            <a:r>
              <a:rPr lang="en-US" sz="1800" dirty="0">
                <a:solidFill>
                  <a:schemeClr val="tx1"/>
                </a:solidFill>
              </a:rPr>
              <a:t>Provide 90% accuracy on previous data</a:t>
            </a:r>
          </a:p>
          <a:p>
            <a:pPr marL="285750" indent="-285750">
              <a:buFont typeface="Arial" panose="020B0604020202020204" pitchFamily="34" charset="0"/>
              <a:buChar char="•"/>
            </a:pPr>
            <a:r>
              <a:rPr lang="en-US" sz="1800" dirty="0">
                <a:solidFill>
                  <a:schemeClr val="tx1"/>
                </a:solidFill>
              </a:rPr>
              <a:t>This proves that the hypothesis is correct and ready to use.</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110</Words>
  <Application>Microsoft Office PowerPoint</Application>
  <PresentationFormat>Widescreen</PresentationFormat>
  <Paragraphs>8</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Maulana Akbar Dwijaya</cp:lastModifiedBy>
  <cp:revision>448</cp:revision>
  <cp:lastPrinted>2016-04-06T18:59:25Z</cp:lastPrinted>
  <dcterms:created xsi:type="dcterms:W3CDTF">2016-11-04T11:46:04Z</dcterms:created>
  <dcterms:modified xsi:type="dcterms:W3CDTF">2021-09-27T03:20:16Z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