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2" r:id="rId3"/>
    <p:sldId id="257" r:id="rId4"/>
    <p:sldId id="259" r:id="rId5"/>
    <p:sldId id="260" r:id="rId6"/>
    <p:sldId id="275" r:id="rId7"/>
    <p:sldId id="263" r:id="rId8"/>
    <p:sldId id="351" r:id="rId9"/>
    <p:sldId id="352" r:id="rId10"/>
    <p:sldId id="270" r:id="rId11"/>
    <p:sldId id="271" r:id="rId12"/>
    <p:sldId id="272" r:id="rId13"/>
    <p:sldId id="273" r:id="rId14"/>
    <p:sldId id="353" r:id="rId15"/>
    <p:sldId id="276" r:id="rId16"/>
    <p:sldId id="28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BAF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9D16-5B82-422E-B627-2415C352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71700"/>
            <a:ext cx="8991600" cy="251460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9BAFB5"/>
                </a:solidFill>
              </a:rPr>
              <a:t>UJIAN AKHIR SEMESTER</a:t>
            </a:r>
            <a:br>
              <a:rPr lang="en-US" b="1" dirty="0">
                <a:solidFill>
                  <a:srgbClr val="9BAFB5"/>
                </a:solidFill>
              </a:rPr>
            </a:br>
            <a:r>
              <a:rPr lang="en-US" b="1" dirty="0">
                <a:solidFill>
                  <a:srgbClr val="9BAFB5"/>
                </a:solidFill>
              </a:rPr>
              <a:t>MIKROKONTROLER</a:t>
            </a:r>
          </a:p>
        </p:txBody>
      </p:sp>
    </p:spTree>
    <p:extLst>
      <p:ext uri="{BB962C8B-B14F-4D97-AF65-F5344CB8AC3E}">
        <p14:creationId xmlns:p14="http://schemas.microsoft.com/office/powerpoint/2010/main" val="2413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486656" cy="4301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pertama kali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 / export program menggunakan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Arduino,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jangan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lupa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mengganti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menu select board.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548AA-84A5-2A4D-122B-826CD901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030" b="37771"/>
          <a:stretch/>
        </p:blipFill>
        <p:spPr>
          <a:xfrm>
            <a:off x="6168475" y="688864"/>
            <a:ext cx="5944618" cy="5480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54ECEE-5335-05B8-42EC-B63F5A887DFE}"/>
              </a:ext>
            </a:extLst>
          </p:cNvPr>
          <p:cNvCxnSpPr/>
          <p:nvPr/>
        </p:nvCxnSpPr>
        <p:spPr>
          <a:xfrm flipH="1" flipV="1">
            <a:off x="8618898" y="1222218"/>
            <a:ext cx="162000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785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486656" cy="4301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board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E447B8-F5C2-8A88-48C5-0CD5BAA6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075" b="22514"/>
          <a:stretch/>
        </p:blipFill>
        <p:spPr>
          <a:xfrm>
            <a:off x="6217829" y="1591147"/>
            <a:ext cx="5896984" cy="3675706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8B9E5-585D-2730-A2D8-2372080F61FA}"/>
              </a:ext>
            </a:extLst>
          </p:cNvPr>
          <p:cNvCxnSpPr/>
          <p:nvPr/>
        </p:nvCxnSpPr>
        <p:spPr>
          <a:xfrm flipH="1" flipV="1">
            <a:off x="9560459" y="3793401"/>
            <a:ext cx="1312753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E16991-E6B1-2A53-D3FC-3D626691B396}"/>
              </a:ext>
            </a:extLst>
          </p:cNvPr>
          <p:cNvCxnSpPr/>
          <p:nvPr/>
        </p:nvCxnSpPr>
        <p:spPr>
          <a:xfrm>
            <a:off x="11642756" y="4153401"/>
            <a:ext cx="0" cy="6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486656" cy="4301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itu export script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 agar dapat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Arduino, dengan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 Compiled Binary.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69A07-38A0-F173-BB0D-35D63E21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526" b="35881"/>
          <a:stretch/>
        </p:blipFill>
        <p:spPr>
          <a:xfrm>
            <a:off x="6298549" y="851044"/>
            <a:ext cx="5642972" cy="515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C5985-FD67-EF8B-6CE2-7ACEAAF65881}"/>
              </a:ext>
            </a:extLst>
          </p:cNvPr>
          <p:cNvCxnSpPr/>
          <p:nvPr/>
        </p:nvCxnSpPr>
        <p:spPr>
          <a:xfrm flipH="1" flipV="1">
            <a:off x="8655113" y="1982709"/>
            <a:ext cx="1892174" cy="33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46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303542" cy="43018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 maka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di folder file 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menggunakan file .hex untuk di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Arduino didalam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simulIDE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40AD24-242A-4C6A-6958-BB08247C7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28" b="26191"/>
          <a:stretch/>
        </p:blipFill>
        <p:spPr>
          <a:xfrm>
            <a:off x="6124798" y="1751528"/>
            <a:ext cx="6067202" cy="3205964"/>
          </a:xfrm>
        </p:spPr>
      </p:pic>
    </p:spTree>
    <p:extLst>
      <p:ext uri="{BB962C8B-B14F-4D97-AF65-F5344CB8AC3E}">
        <p14:creationId xmlns:p14="http://schemas.microsoft.com/office/powerpoint/2010/main" val="388947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303542" cy="43018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 maka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adalah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di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SimuIlDE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board Arduino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load firmware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.hex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tunggu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CEAB4-B0F5-7A51-5F29-A087A7AB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0" t="81412" r="47933" b="3551"/>
          <a:stretch/>
        </p:blipFill>
        <p:spPr>
          <a:xfrm>
            <a:off x="6210678" y="5513559"/>
            <a:ext cx="5540721" cy="119871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1E91CB-D4E5-4453-1C7F-470DC28A5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4"/>
          <a:stretch/>
        </p:blipFill>
        <p:spPr>
          <a:xfrm>
            <a:off x="6128847" y="0"/>
            <a:ext cx="6035993" cy="4979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A424F1-31CC-A61F-9B5C-35E9B8F43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2" t="11146" r="37708" b="8722"/>
          <a:stretch/>
        </p:blipFill>
        <p:spPr>
          <a:xfrm>
            <a:off x="6135573" y="217283"/>
            <a:ext cx="3011269" cy="43728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594CA5-2493-1DDA-8040-B310B16A09EC}"/>
              </a:ext>
            </a:extLst>
          </p:cNvPr>
          <p:cNvCxnSpPr/>
          <p:nvPr/>
        </p:nvCxnSpPr>
        <p:spPr>
          <a:xfrm flipH="1" flipV="1">
            <a:off x="8202440" y="2453489"/>
            <a:ext cx="1258431" cy="8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B2B63-F02F-4FA2-6CC8-8DE265F95C89}"/>
              </a:ext>
            </a:extLst>
          </p:cNvPr>
          <p:cNvCxnSpPr/>
          <p:nvPr/>
        </p:nvCxnSpPr>
        <p:spPr>
          <a:xfrm flipH="1" flipV="1">
            <a:off x="11108602" y="1249378"/>
            <a:ext cx="389299" cy="18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7551E4-E25A-0D98-0E5F-DD5944608D8E}"/>
              </a:ext>
            </a:extLst>
          </p:cNvPr>
          <p:cNvCxnSpPr/>
          <p:nvPr/>
        </p:nvCxnSpPr>
        <p:spPr>
          <a:xfrm flipH="1">
            <a:off x="9660048" y="4590107"/>
            <a:ext cx="1149790" cy="146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5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5E6150-7073-4CAA-A836-2C5725C6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143" y="1694058"/>
            <a:ext cx="5543569" cy="357200"/>
          </a:xfrm>
        </p:spPr>
        <p:txBody>
          <a:bodyPr>
            <a:normAutofit fontScale="92500" lnSpcReduction="10000"/>
          </a:bodyPr>
          <a:lstStyle/>
          <a:p>
            <a:r>
              <a:rPr lang="en-US" spc="300" dirty="0" err="1"/>
              <a:t>Tampilan</a:t>
            </a:r>
            <a:r>
              <a:rPr lang="en-US" spc="300" dirty="0"/>
              <a:t> </a:t>
            </a:r>
            <a:r>
              <a:rPr lang="en-US" spc="300" dirty="0" err="1"/>
              <a:t>awal</a:t>
            </a:r>
            <a:endParaRPr lang="en-US" spc="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8A3D6-F380-46BD-BA47-9550803B2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708" y="1694058"/>
            <a:ext cx="5543567" cy="357200"/>
          </a:xfrm>
        </p:spPr>
        <p:txBody>
          <a:bodyPr>
            <a:noAutofit/>
          </a:bodyPr>
          <a:lstStyle/>
          <a:p>
            <a:r>
              <a:rPr lang="en-US" sz="1800" spc="300" dirty="0" err="1"/>
              <a:t>Tampilan</a:t>
            </a:r>
            <a:r>
              <a:rPr lang="en-US" sz="1800" spc="300" dirty="0"/>
              <a:t> </a:t>
            </a:r>
            <a:r>
              <a:rPr lang="en-US" sz="1800" spc="300" dirty="0" err="1"/>
              <a:t>awal</a:t>
            </a:r>
            <a:endParaRPr lang="en-US" sz="1800" spc="3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54266E-4FE3-4DC7-A6DF-1E5AAEE6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292502"/>
            <a:ext cx="11513713" cy="825471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Hasil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3083B4-369E-4951-7293-DF61E10DD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9144" y="2541260"/>
            <a:ext cx="5513970" cy="310160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9A6032-9A5B-EE87-0150-80A9DCEB16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8888" y="2536349"/>
            <a:ext cx="5513968" cy="3101607"/>
          </a:xfrm>
        </p:spPr>
      </p:pic>
    </p:spTree>
    <p:extLst>
      <p:ext uri="{BB962C8B-B14F-4D97-AF65-F5344CB8AC3E}">
        <p14:creationId xmlns:p14="http://schemas.microsoft.com/office/powerpoint/2010/main" val="210139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A54266E-4FE3-4DC7-A6DF-1E5AAEE6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292502"/>
            <a:ext cx="11513713" cy="825471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Hasil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9EF284-01C5-C4D9-A3E9-DF6F9DF7C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5" r="26373" b="19076"/>
          <a:stretch/>
        </p:blipFill>
        <p:spPr>
          <a:xfrm>
            <a:off x="6176865" y="3894698"/>
            <a:ext cx="3763823" cy="2832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52A1CA-D966-CC2E-A129-D44BD5FCB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6" r="21000" b="18152"/>
          <a:stretch/>
        </p:blipFill>
        <p:spPr>
          <a:xfrm>
            <a:off x="6176865" y="1233844"/>
            <a:ext cx="3763823" cy="26608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006321-DAF6-5902-356F-A62017DEF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45" r="21191" b="18905"/>
          <a:stretch/>
        </p:blipFill>
        <p:spPr>
          <a:xfrm>
            <a:off x="2068236" y="1230354"/>
            <a:ext cx="4108629" cy="28326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C1E04E-2B5E-00B5-C303-513C4A0E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45" r="21191" b="18905"/>
          <a:stretch/>
        </p:blipFill>
        <p:spPr>
          <a:xfrm>
            <a:off x="2068238" y="3894700"/>
            <a:ext cx="4108628" cy="28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96B8-9DB0-45A7-B5A3-42D32E38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71" y="2201182"/>
            <a:ext cx="9633857" cy="245563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8000" b="1" spc="3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Terima</a:t>
            </a:r>
            <a:r>
              <a:rPr lang="en-US" sz="8000" b="1" spc="3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8000" b="1" spc="3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kasih</a:t>
            </a:r>
            <a:endParaRPr lang="en-US" sz="16600" b="1" spc="3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693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AA51192E-0FDA-48E8-80E2-4492FD147861}"/>
              </a:ext>
            </a:extLst>
          </p:cNvPr>
          <p:cNvSpPr/>
          <p:nvPr/>
        </p:nvSpPr>
        <p:spPr>
          <a:xfrm>
            <a:off x="3728113" y="4189863"/>
            <a:ext cx="4926842" cy="1064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160" dirty="0">
                <a:solidFill>
                  <a:srgbClr val="9BAFB5"/>
                </a:solidFill>
              </a:rPr>
              <a:t>ARDUINO DENGAN NAMA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9B43E-8B71-4F98-875D-F542051926B1}"/>
              </a:ext>
            </a:extLst>
          </p:cNvPr>
          <p:cNvSpPr/>
          <p:nvPr/>
        </p:nvSpPr>
        <p:spPr>
          <a:xfrm>
            <a:off x="1701421" y="2014751"/>
            <a:ext cx="8789158" cy="1163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160" dirty="0">
                <a:solidFill>
                  <a:srgbClr val="9BAFB5"/>
                </a:solidFill>
              </a:rPr>
              <a:t>MAULANA BAHRUL ALAM	(G.211.19.0071)</a:t>
            </a:r>
          </a:p>
        </p:txBody>
      </p:sp>
    </p:spTree>
    <p:extLst>
      <p:ext uri="{BB962C8B-B14F-4D97-AF65-F5344CB8AC3E}">
        <p14:creationId xmlns:p14="http://schemas.microsoft.com/office/powerpoint/2010/main" val="37711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3E4-B8BF-447C-923F-20A11717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11" y="951813"/>
            <a:ext cx="10315977" cy="1188720"/>
          </a:xfrm>
        </p:spPr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5D7D-2924-41D7-AA77-423B3695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1" y="2638044"/>
            <a:ext cx="10315977" cy="3268143"/>
          </a:xfrm>
          <a:solidFill>
            <a:srgbClr val="9BAFB5"/>
          </a:solidFill>
        </p:spPr>
        <p:txBody>
          <a:bodyPr>
            <a:normAutofit/>
          </a:bodyPr>
          <a:lstStyle/>
          <a:p>
            <a:endParaRPr lang="en-US" sz="2400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BD60-EDA3-4175-B056-B91C1A9064BD}"/>
              </a:ext>
            </a:extLst>
          </p:cNvPr>
          <p:cNvSpPr txBox="1"/>
          <p:nvPr/>
        </p:nvSpPr>
        <p:spPr>
          <a:xfrm>
            <a:off x="938011" y="1284563"/>
            <a:ext cx="1031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- ARDUINO DENGAN NAMA -</a:t>
            </a:r>
            <a:endParaRPr lang="en-ID" sz="28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8DFDA-2E43-4251-A775-A834B1F9CA57}"/>
              </a:ext>
            </a:extLst>
          </p:cNvPr>
          <p:cNvSpPr txBox="1"/>
          <p:nvPr/>
        </p:nvSpPr>
        <p:spPr>
          <a:xfrm>
            <a:off x="938011" y="3111927"/>
            <a:ext cx="1031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FFFFFF"/>
                </a:solidFill>
              </a:rPr>
              <a:t>Simulasi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sederhana</a:t>
            </a:r>
            <a:r>
              <a:rPr lang="en-US" sz="2400" dirty="0">
                <a:solidFill>
                  <a:srgbClr val="FFFFFF"/>
                </a:solidFill>
              </a:rPr>
              <a:t> dengan menggunakan </a:t>
            </a:r>
            <a:r>
              <a:rPr lang="en-US" sz="2400" dirty="0" err="1">
                <a:solidFill>
                  <a:srgbClr val="FFFFFF"/>
                </a:solidFill>
              </a:rPr>
              <a:t>SimulIDE</a:t>
            </a:r>
            <a:r>
              <a:rPr lang="en-US" sz="2400" dirty="0">
                <a:solidFill>
                  <a:srgbClr val="FFFFFF"/>
                </a:solidFill>
              </a:rPr>
              <a:t> dan </a:t>
            </a:r>
            <a:r>
              <a:rPr lang="en-US" sz="2400" dirty="0" err="1">
                <a:solidFill>
                  <a:srgbClr val="FFFFFF"/>
                </a:solidFill>
              </a:rPr>
              <a:t>Aplikasi</a:t>
            </a:r>
            <a:r>
              <a:rPr lang="en-US" sz="2400" dirty="0">
                <a:solidFill>
                  <a:srgbClr val="FFFFFF"/>
                </a:solidFill>
              </a:rPr>
              <a:t> Arduino untuk </a:t>
            </a:r>
            <a:r>
              <a:rPr lang="en-US" sz="2400" dirty="0" err="1">
                <a:solidFill>
                  <a:srgbClr val="FFFFFF"/>
                </a:solidFill>
              </a:rPr>
              <a:t>programnya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simulasi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sederhana</a:t>
            </a:r>
            <a:r>
              <a:rPr lang="en-US" sz="2400" dirty="0">
                <a:solidFill>
                  <a:srgbClr val="FFFFFF"/>
                </a:solidFill>
              </a:rPr>
              <a:t> yang </a:t>
            </a:r>
            <a:r>
              <a:rPr lang="en-US" sz="2400" dirty="0" err="1">
                <a:solidFill>
                  <a:srgbClr val="FFFFFF"/>
                </a:solidFill>
              </a:rPr>
              <a:t>dilakukan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yaitu</a:t>
            </a:r>
            <a:r>
              <a:rPr lang="en-US" sz="2400" dirty="0">
                <a:solidFill>
                  <a:srgbClr val="FFFFFF"/>
                </a:solidFill>
              </a:rPr>
              <a:t> dengan menggunakan </a:t>
            </a:r>
            <a:r>
              <a:rPr lang="en-US" sz="2400" dirty="0" err="1">
                <a:solidFill>
                  <a:srgbClr val="FFFFFF"/>
                </a:solidFill>
              </a:rPr>
              <a:t>beberapa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modul</a:t>
            </a:r>
            <a:r>
              <a:rPr lang="en-US" sz="2400" dirty="0">
                <a:solidFill>
                  <a:srgbClr val="FFFFFF"/>
                </a:solidFill>
              </a:rPr>
              <a:t> atau component yang </a:t>
            </a:r>
            <a:r>
              <a:rPr lang="en-US" sz="2400" dirty="0" err="1">
                <a:solidFill>
                  <a:srgbClr val="FFFFFF"/>
                </a:solidFill>
              </a:rPr>
              <a:t>ada</a:t>
            </a:r>
            <a:r>
              <a:rPr lang="en-US" sz="2400" dirty="0">
                <a:solidFill>
                  <a:srgbClr val="FFFFFF"/>
                </a:solidFill>
              </a:rPr>
              <a:t> pada </a:t>
            </a:r>
            <a:r>
              <a:rPr lang="en-US" sz="2400" dirty="0" err="1">
                <a:solidFill>
                  <a:srgbClr val="FFFFFF"/>
                </a:solidFill>
              </a:rPr>
              <a:t>SimulIDE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yaitu</a:t>
            </a:r>
            <a:r>
              <a:rPr lang="en-US" sz="2400" dirty="0">
                <a:solidFill>
                  <a:srgbClr val="FFFFFF"/>
                </a:solidFill>
              </a:rPr>
              <a:t> hanya menggunakan seven segment dan Arduino uno </a:t>
            </a:r>
            <a:r>
              <a:rPr lang="en-US" sz="2400" dirty="0" err="1">
                <a:solidFill>
                  <a:srgbClr val="FFFFFF"/>
                </a:solidFill>
              </a:rPr>
              <a:t>sebagai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modulenya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83CC6-5DCA-4CFC-89DA-4615B993C72D}"/>
              </a:ext>
            </a:extLst>
          </p:cNvPr>
          <p:cNvGrpSpPr/>
          <p:nvPr/>
        </p:nvGrpSpPr>
        <p:grpSpPr>
          <a:xfrm>
            <a:off x="11658600" y="6388894"/>
            <a:ext cx="197187" cy="203604"/>
            <a:chOff x="11658600" y="6388894"/>
            <a:chExt cx="197187" cy="203604"/>
          </a:xfrm>
        </p:grpSpPr>
        <p:sp>
          <p:nvSpPr>
            <p:cNvPr id="8" name="Arrow: Down 7">
              <a:hlinkClick r:id="rId2" action="ppaction://hlinksldjump"/>
              <a:extLst>
                <a:ext uri="{FF2B5EF4-FFF2-40B4-BE49-F238E27FC236}">
                  <a16:creationId xmlns:a16="http://schemas.microsoft.com/office/drawing/2014/main" id="{312F5B70-6551-4D91-A761-9D6A1863A7B4}"/>
                </a:ext>
              </a:extLst>
            </p:cNvPr>
            <p:cNvSpPr/>
            <p:nvPr/>
          </p:nvSpPr>
          <p:spPr>
            <a:xfrm flipV="1">
              <a:off x="11658600" y="6388894"/>
              <a:ext cx="197187" cy="1794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081BD9-44C6-486B-9573-DCAAFB033A8E}"/>
                </a:ext>
              </a:extLst>
            </p:cNvPr>
            <p:cNvSpPr/>
            <p:nvPr/>
          </p:nvSpPr>
          <p:spPr>
            <a:xfrm>
              <a:off x="11733380" y="6538498"/>
              <a:ext cx="47625" cy="54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77015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allAtOnce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34A891-8CD1-4DFF-85F1-FF89A6256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9D0B5F-037C-3243-BE7B-FE17449ED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72"/>
          <a:stretch/>
        </p:blipFill>
        <p:spPr>
          <a:xfrm>
            <a:off x="5104014" y="918218"/>
            <a:ext cx="7010401" cy="5021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E3D289-8E03-487A-B09F-D85E32B24218}"/>
              </a:ext>
            </a:extLst>
          </p:cNvPr>
          <p:cNvSpPr/>
          <p:nvPr/>
        </p:nvSpPr>
        <p:spPr>
          <a:xfrm>
            <a:off x="0" y="0"/>
            <a:ext cx="5104015" cy="6858000"/>
          </a:xfrm>
          <a:prstGeom prst="rect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79" y="597627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29D1D-0E5A-4AB8-8D2D-653097BBF933}"/>
              </a:ext>
            </a:extLst>
          </p:cNvPr>
          <p:cNvSpPr txBox="1"/>
          <p:nvPr/>
        </p:nvSpPr>
        <p:spPr>
          <a:xfrm>
            <a:off x="288882" y="1560739"/>
            <a:ext cx="4486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simulIDE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untuk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rangkaiannya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tahan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seret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atau 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and drag component yang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ke bagian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kerja, component yang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Arduino Uno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pada bagian Micro, 7 segment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pada bagian Outputs –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leds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34948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CDA3-FBD9-439F-A722-9431872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751528"/>
            <a:ext cx="4486656" cy="43018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66A6F96-AADA-A513-7198-B8AD2AED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04750"/>
              </p:ext>
            </p:extLst>
          </p:nvPr>
        </p:nvGraphicFramePr>
        <p:xfrm>
          <a:off x="769620" y="2276862"/>
          <a:ext cx="4486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28">
                  <a:extLst>
                    <a:ext uri="{9D8B030D-6E8A-4147-A177-3AD203B41FA5}">
                      <a16:colId xmlns:a16="http://schemas.microsoft.com/office/drawing/2014/main" val="1213808982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1866979212"/>
                    </a:ext>
                  </a:extLst>
                </a:gridCol>
              </a:tblGrid>
              <a:tr h="241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Segment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10085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a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4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30681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b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5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5424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c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6 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16869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d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7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42636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e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8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8727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f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9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41594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g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10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6388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.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GND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19298"/>
                  </a:ext>
                </a:extLst>
              </a:tr>
              <a:tr h="24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-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Pin 2</a:t>
                      </a:r>
                      <a:endParaRPr kumimoji="0" lang="en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7791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B21C02-E856-DC18-CA36-4FF0602F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193"/>
          <a:stretch/>
        </p:blipFill>
        <p:spPr>
          <a:xfrm>
            <a:off x="6096000" y="1253423"/>
            <a:ext cx="6095999" cy="435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93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D4F-C816-41F5-BA48-C1FAECB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79" y="289517"/>
            <a:ext cx="11436439" cy="689277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99962D-2F32-4206-A4E1-142C6577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0" y="1171978"/>
            <a:ext cx="11436440" cy="5396506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Skema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rangkain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circuit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circuit pada directory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441E-9E22-4DEE-5EA2-8C97B25C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71" y="1823142"/>
            <a:ext cx="8950859" cy="50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47-953C-41FA-A0DC-CA38C4C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43" y="292502"/>
            <a:ext cx="11513713" cy="825471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E853-7754-4055-92DB-CD738DA1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313646"/>
            <a:ext cx="11513713" cy="52518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Arduino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folder/directory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Program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byte numeral[11]={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B11111010, //untuk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B00011100, //untuk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B11111010, //untuk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B10011110, //untuk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B00000000, //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57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47-953C-41FA-A0DC-CA38C4C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43" y="292502"/>
            <a:ext cx="11513713" cy="825471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E853-7754-4055-92DB-CD738DA1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313646"/>
            <a:ext cx="11513713" cy="52518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Arduino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folder/directory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Program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inisialisasi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pin yang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segmentPins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[8]= {2,10,9,8,7,6,5,4}; //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dp,g,f,e,d,c,b,a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setup(){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segmentPins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OUTPUT);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loop(){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&lt;=10;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tunjukanAngka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delay(1000);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40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47-953C-41FA-A0DC-CA38C4C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43" y="292502"/>
            <a:ext cx="11513713" cy="825471"/>
          </a:xfrm>
        </p:spPr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E853-7754-4055-92DB-CD738DA1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3" y="1313646"/>
            <a:ext cx="11513713" cy="52518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Arduino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folder/directory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Program</a:t>
            </a:r>
          </a:p>
          <a:p>
            <a:pPr marL="1143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delay(2000); }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tunjukanAngka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(int number){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isBitSet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(int segment=1; segment &lt; 8; segment++){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isBitSet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bitRead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(numeral[number], segment);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segmentPins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[segment],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isBitSet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}</a:t>
            </a: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18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810</TotalTime>
  <Words>554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SemiCondensed</vt:lpstr>
      <vt:lpstr>Calibri</vt:lpstr>
      <vt:lpstr>Consolas</vt:lpstr>
      <vt:lpstr>Courier New</vt:lpstr>
      <vt:lpstr>Gill Sans MT</vt:lpstr>
      <vt:lpstr>Symbol</vt:lpstr>
      <vt:lpstr>Parcel</vt:lpstr>
      <vt:lpstr>UJIAN AKHIR SEMESTER MIKROKONTROLER</vt:lpstr>
      <vt:lpstr>PowerPoint Presentation</vt:lpstr>
      <vt:lpstr>PowerPoint Presentation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Langkah langkah</vt:lpstr>
      <vt:lpstr>Tampilan Hasil</vt:lpstr>
      <vt:lpstr>Tampilan Hasil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praktikum interfacing</dc:title>
  <dc:creator>NANDA BERLIANDA HARDIAN PUTRA</dc:creator>
  <cp:lastModifiedBy>MAULANA BAHRUL ALAM</cp:lastModifiedBy>
  <cp:revision>55</cp:revision>
  <dcterms:created xsi:type="dcterms:W3CDTF">2022-01-06T15:08:21Z</dcterms:created>
  <dcterms:modified xsi:type="dcterms:W3CDTF">2023-01-04T15:32:44Z</dcterms:modified>
</cp:coreProperties>
</file>