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0" d="100"/>
          <a:sy n="50" d="100"/>
        </p:scale>
        <p:origin x="8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0750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hyperlink" Target="https://gamma.app/public/Patient-Registration-Process-at-KlinikGo-t3zvxipa666ixtq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hyperlink" Target="https://github.com/maulanakavaldo/Virtual-Internship/tree/main/KlinikGo%20-%20System%20Analyst" TargetMode="External"/><Relationship Id="rId4" Type="http://schemas.openxmlformats.org/officeDocument/2006/relationships/hyperlink" Target="https://drive.google.com/drive/folders/1ohdq9fefwg-mRh1N_SwxneZtuibmo_7n?usp=drive_link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maulanakavaldo.github.io/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inkedin.com/in/maulana-kavaldo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 w="55483">
            <a:solidFill>
              <a:srgbClr val="DFDFEB"/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1462802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Patient Registration Process at KlinikGo</a:t>
            </a:r>
            <a:endParaRPr lang="en-US" sz="5249" dirty="0"/>
          </a:p>
        </p:txBody>
      </p:sp>
      <p:sp>
        <p:nvSpPr>
          <p:cNvPr id="6" name="Text 2"/>
          <p:cNvSpPr/>
          <p:nvPr/>
        </p:nvSpPr>
        <p:spPr>
          <a:xfrm>
            <a:off x="833199" y="3462457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i="1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System Analyst | Project Based Intern | Rakamin Academy</a:t>
            </a: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833199" y="4456390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Welcome to KlinikGo, where patient registration is made easy. Learn about the step-by-step process of registering online, selecting your preferred doctor, and choosing the right appointment time.</a:t>
            </a: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833199" y="5772507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833199" y="6394490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819" y="6402110"/>
            <a:ext cx="340162" cy="340162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1299686" y="6377821"/>
            <a:ext cx="235458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by Maulana Kavaldo</a:t>
            </a:r>
            <a:endParaRPr lang="en-US" sz="2187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 w="55483">
            <a:solidFill>
              <a:srgbClr val="DFDFEB"/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1083707"/>
            <a:ext cx="66522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Conclusion and Key Points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833199" y="2284928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F3F3FF"/>
          </a:solidFill>
          <a:ln w="27742">
            <a:solidFill>
              <a:srgbClr val="2D4DF2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984052" y="2326600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4"/>
          <p:cNvSpPr/>
          <p:nvPr/>
        </p:nvSpPr>
        <p:spPr>
          <a:xfrm>
            <a:off x="1555313" y="236124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Efficiency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1555313" y="2930604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The online registration system saves time for both patients and healthcare providers, ensuring a streamlined experience.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833199" y="4037171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F3F3FF"/>
          </a:solidFill>
          <a:ln w="27742">
            <a:solidFill>
              <a:srgbClr val="015F98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984052" y="4078843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8"/>
          <p:cNvSpPr/>
          <p:nvPr/>
        </p:nvSpPr>
        <p:spPr>
          <a:xfrm>
            <a:off x="1555313" y="411349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Flexibility</a:t>
            </a:r>
            <a:endParaRPr lang="en-US" sz="2187" dirty="0"/>
          </a:p>
        </p:txBody>
      </p:sp>
      <p:sp>
        <p:nvSpPr>
          <p:cNvPr id="13" name="Text 9"/>
          <p:cNvSpPr/>
          <p:nvPr/>
        </p:nvSpPr>
        <p:spPr>
          <a:xfrm>
            <a:off x="1555313" y="4682847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Patients have the freedom to select their preferred doctor and choose an appointment time that suits their schedule.</a:t>
            </a:r>
            <a:endParaRPr lang="en-US" sz="1750" dirty="0"/>
          </a:p>
        </p:txBody>
      </p:sp>
      <p:sp>
        <p:nvSpPr>
          <p:cNvPr id="14" name="Shape 10"/>
          <p:cNvSpPr/>
          <p:nvPr/>
        </p:nvSpPr>
        <p:spPr>
          <a:xfrm>
            <a:off x="833199" y="5789414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F3F3FF"/>
          </a:solidFill>
          <a:ln w="27742">
            <a:solidFill>
              <a:srgbClr val="AD1F96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984052" y="5831086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AD1F96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2"/>
          <p:cNvSpPr/>
          <p:nvPr/>
        </p:nvSpPr>
        <p:spPr>
          <a:xfrm>
            <a:off x="1555313" y="586573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AD1F96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User-Friendly</a:t>
            </a:r>
            <a:endParaRPr lang="en-US" sz="2187" dirty="0"/>
          </a:p>
        </p:txBody>
      </p:sp>
      <p:sp>
        <p:nvSpPr>
          <p:cNvPr id="17" name="Text 13"/>
          <p:cNvSpPr/>
          <p:nvPr/>
        </p:nvSpPr>
        <p:spPr>
          <a:xfrm>
            <a:off x="1555313" y="6435090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KlinikGo's intuitive interface makes the registration process simple and accessible for all users, regardless of their technological expertise.</a:t>
            </a:r>
            <a:endParaRPr lang="en-US" sz="17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 w="55483">
            <a:solidFill>
              <a:srgbClr val="DFDFEB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348389" y="863560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Link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348389" y="2002274"/>
            <a:ext cx="9933503" cy="4758333"/>
          </a:xfrm>
          <a:prstGeom prst="roundRect">
            <a:avLst>
              <a:gd name="adj" fmla="val 8405"/>
            </a:avLst>
          </a:prstGeom>
          <a:solidFill>
            <a:srgbClr val="F3F3FF"/>
          </a:solidFill>
          <a:ln w="55483">
            <a:solidFill>
              <a:srgbClr val="DFDFEB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626281" y="2198608"/>
            <a:ext cx="125896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Google Drive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4337209" y="2198608"/>
            <a:ext cx="53018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: 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5319355" y="2198608"/>
            <a:ext cx="668488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u="sng" dirty="0">
                <a:solidFill>
                  <a:srgbClr val="2D4DF2"/>
                </a:solidFill>
                <a:latin typeface="PT Sans" pitchFamily="34" charset="0"/>
                <a:ea typeface="PT Sans" pitchFamily="34" charset="-122"/>
                <a:cs typeface="PT Sans" pitchFamily="34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https://drive.google.com/drive/folders/1ohdq9fefwg-mRh1N_SwxneZtuibmo_7n?usp=drive_link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2626281" y="3218736"/>
            <a:ext cx="125896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Github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4337209" y="3218736"/>
            <a:ext cx="53018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:</a:t>
            </a:r>
            <a:endParaRPr lang="en-US" sz="1750" dirty="0"/>
          </a:p>
        </p:txBody>
      </p:sp>
      <p:pic>
        <p:nvPicPr>
          <p:cNvPr id="11" name="Image 1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9355" y="3218736"/>
            <a:ext cx="6684883" cy="814268"/>
          </a:xfrm>
          <a:prstGeom prst="rect">
            <a:avLst/>
          </a:prstGeom>
        </p:spPr>
      </p:pic>
      <p:sp>
        <p:nvSpPr>
          <p:cNvPr id="12" name="Text 8"/>
          <p:cNvSpPr/>
          <p:nvPr/>
        </p:nvSpPr>
        <p:spPr>
          <a:xfrm>
            <a:off x="2626281" y="4342328"/>
            <a:ext cx="125896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Slide</a:t>
            </a:r>
            <a:endParaRPr lang="en-US" sz="1750" dirty="0"/>
          </a:p>
        </p:txBody>
      </p:sp>
      <p:sp>
        <p:nvSpPr>
          <p:cNvPr id="13" name="Text 9"/>
          <p:cNvSpPr/>
          <p:nvPr/>
        </p:nvSpPr>
        <p:spPr>
          <a:xfrm>
            <a:off x="4337209" y="4342328"/>
            <a:ext cx="53018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:</a:t>
            </a:r>
            <a:endParaRPr lang="en-US" sz="1750" dirty="0"/>
          </a:p>
        </p:txBody>
      </p:sp>
      <p:pic>
        <p:nvPicPr>
          <p:cNvPr id="14" name="Image 2" descr="preencoded.png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19355" y="4342328"/>
            <a:ext cx="6684883" cy="2221944"/>
          </a:xfrm>
          <a:prstGeom prst="rect">
            <a:avLst/>
          </a:prstGeom>
        </p:spPr>
      </p:pic>
      <p:sp>
        <p:nvSpPr>
          <p:cNvPr id="15" name="Text 10"/>
          <p:cNvSpPr/>
          <p:nvPr/>
        </p:nvSpPr>
        <p:spPr>
          <a:xfrm>
            <a:off x="2348389" y="7010519"/>
            <a:ext cx="993350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 w="55483">
            <a:solidFill>
              <a:srgbClr val="DFDFEB"/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7701" y="1100971"/>
            <a:ext cx="1661398" cy="1661398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319599" y="3012281"/>
            <a:ext cx="7477601" cy="4443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99"/>
              </a:lnSpc>
              <a:buNone/>
            </a:pPr>
            <a:r>
              <a:rPr lang="en-US" sz="2187" b="1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ABOUT ME</a:t>
            </a:r>
            <a:endParaRPr lang="en-US" sz="2187" dirty="0"/>
          </a:p>
        </p:txBody>
      </p:sp>
      <p:sp>
        <p:nvSpPr>
          <p:cNvPr id="7" name="Text 2"/>
          <p:cNvSpPr/>
          <p:nvPr/>
        </p:nvSpPr>
        <p:spPr>
          <a:xfrm>
            <a:off x="6319599" y="3706535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39"/>
              </a:lnSpc>
              <a:buNone/>
            </a:pPr>
            <a:r>
              <a:rPr lang="en-US" sz="14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I’m have an interest in data science/analyst, machine learning, and cloud computing. Have knowledge of information technology, especially in the use of office software such as Microsoft Office, familiar with several programming languages, and data-related tools. I’m quick learner, meticulous, strong in detail and always trying to give the best in every job, communicate well and work together in a team. Top 10% of the best participants DTS KOMINFO FGA: Data Science.</a:t>
            </a:r>
            <a:endParaRPr lang="en-US" sz="1400" dirty="0"/>
          </a:p>
        </p:txBody>
      </p:sp>
      <p:sp>
        <p:nvSpPr>
          <p:cNvPr id="8" name="Text 3"/>
          <p:cNvSpPr/>
          <p:nvPr/>
        </p:nvSpPr>
        <p:spPr>
          <a:xfrm>
            <a:off x="6319599" y="5378053"/>
            <a:ext cx="7477601" cy="2843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39"/>
              </a:lnSpc>
              <a:buNone/>
            </a:pPr>
            <a:endParaRPr lang="en-US" sz="1400" dirty="0"/>
          </a:p>
        </p:txBody>
      </p:sp>
      <p:pic>
        <p:nvPicPr>
          <p:cNvPr id="9" name="Image 3" descr="preencoded.png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9599" y="5912287"/>
            <a:ext cx="1305401" cy="611029"/>
          </a:xfrm>
          <a:prstGeom prst="rect">
            <a:avLst/>
          </a:prstGeom>
        </p:spPr>
      </p:pic>
      <p:pic>
        <p:nvPicPr>
          <p:cNvPr id="10" name="Image 4" descr="preencoded.png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36086" y="5912287"/>
            <a:ext cx="1130141" cy="611029"/>
          </a:xfrm>
          <a:prstGeom prst="rect">
            <a:avLst/>
          </a:prstGeom>
        </p:spPr>
      </p:pic>
      <p:sp>
        <p:nvSpPr>
          <p:cNvPr id="11" name="Text 4"/>
          <p:cNvSpPr/>
          <p:nvPr/>
        </p:nvSpPr>
        <p:spPr>
          <a:xfrm>
            <a:off x="6319599" y="6773228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 w="55483">
            <a:solidFill>
              <a:srgbClr val="DFDFEB"/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093137" y="385131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Problem</a:t>
            </a:r>
            <a:endParaRPr lang="en-US" sz="4374" dirty="0"/>
          </a:p>
        </p:txBody>
      </p:sp>
      <p:sp>
        <p:nvSpPr>
          <p:cNvPr id="6" name="Text 2"/>
          <p:cNvSpPr/>
          <p:nvPr/>
        </p:nvSpPr>
        <p:spPr>
          <a:xfrm>
            <a:off x="2348389" y="4878943"/>
            <a:ext cx="993350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KlinikGo aims to create a comprehensive system diagram illustrating the patient registration process on their web platform. The website enables patients to register online, select their preferred doctor, and choose a suitable appointment time.</a:t>
            </a: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2348389" y="6195060"/>
            <a:ext cx="993350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2348389" y="6800374"/>
            <a:ext cx="993350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 w="55483">
            <a:solidFill>
              <a:srgbClr val="DFDFEB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348389" y="1576864"/>
            <a:ext cx="58978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Business Requirements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348389" y="2804398"/>
            <a:ext cx="294941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Form Filling 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2348389" y="3359706"/>
            <a:ext cx="2949416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The form requires the entry of the medical record number (for returning patients), personal information, choice of doctor, preferred schedule, and a contactable WhatsApp number.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847398" y="2804398"/>
            <a:ext cx="294941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Registration Confirmation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5847398" y="3359706"/>
            <a:ext cx="2949416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The system will send a registration confirmation, including a summary and barcode, to the provided WhatsApp number or email.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346406" y="2804398"/>
            <a:ext cx="294941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Queue Number Printing 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9346406" y="3359706"/>
            <a:ext cx="2949416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Patients are expected to arrive 1 hour prior to the examination, and they should print their queue number using the APM machine.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2348389" y="6297335"/>
            <a:ext cx="993350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 w="45244">
            <a:solidFill>
              <a:srgbClr val="DFDFEB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3269813" y="498515"/>
            <a:ext cx="6332220" cy="5655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453"/>
              </a:lnSpc>
              <a:buNone/>
            </a:pPr>
            <a:r>
              <a:rPr lang="en-US" sz="3563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Patient Registration Flowchart</a:t>
            </a:r>
            <a:endParaRPr lang="en-US" sz="3563" dirty="0"/>
          </a:p>
        </p:txBody>
      </p:sp>
      <p:sp>
        <p:nvSpPr>
          <p:cNvPr id="5" name="Text 2"/>
          <p:cNvSpPr/>
          <p:nvPr/>
        </p:nvSpPr>
        <p:spPr>
          <a:xfrm>
            <a:off x="3269813" y="1335524"/>
            <a:ext cx="8090654" cy="5791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80"/>
              </a:lnSpc>
              <a:buNone/>
            </a:pPr>
            <a:r>
              <a:rPr lang="en-US" sz="1425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Follow the flowchart to understand the complete process of patient registration on KlinikGo. From filling out the form to confirming the appointment, every step is clearly illustrated.</a:t>
            </a:r>
            <a:endParaRPr lang="en-US" sz="1425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1720" y="2118241"/>
            <a:ext cx="2346722" cy="540924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 w="55483">
            <a:solidFill>
              <a:srgbClr val="DFDFEB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348389" y="629841"/>
            <a:ext cx="72694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Data Flow Diagram (Level 0)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348389" y="1768554"/>
            <a:ext cx="993350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Explore the Level 0 Data Flow Diagram (DFD) of the KlinikGo patient registration system. Understand how data flows between different components to ensure a smooth registration process.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9623" y="2729270"/>
            <a:ext cx="7331035" cy="487037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838"/>
          </a:xfrm>
          <a:prstGeom prst="rect">
            <a:avLst/>
          </a:prstGeom>
          <a:solidFill>
            <a:srgbClr val="F3F3FF">
              <a:alpha val="75000"/>
            </a:srgbClr>
          </a:solidFill>
          <a:ln w="54531">
            <a:solidFill>
              <a:srgbClr val="DFDFEB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429828" y="601028"/>
            <a:ext cx="9730740" cy="6829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378"/>
              </a:lnSpc>
              <a:buNone/>
            </a:pPr>
            <a:r>
              <a:rPr lang="en-US" sz="4302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Patient Registration Use Case Diagram</a:t>
            </a:r>
            <a:endParaRPr lang="en-US" sz="4302" dirty="0"/>
          </a:p>
        </p:txBody>
      </p:sp>
      <p:sp>
        <p:nvSpPr>
          <p:cNvPr id="5" name="Text 2"/>
          <p:cNvSpPr/>
          <p:nvPr/>
        </p:nvSpPr>
        <p:spPr>
          <a:xfrm>
            <a:off x="2429828" y="1611749"/>
            <a:ext cx="9770745" cy="699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53"/>
              </a:lnSpc>
              <a:buNone/>
            </a:pPr>
            <a:r>
              <a:rPr lang="en-US" sz="1721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Discover the Use Case Diagram that illustrates the interactions between the patient, doctor, and the KlinikGo system during the registration process. See how each party benefits from the system.</a:t>
            </a:r>
            <a:endParaRPr lang="en-US" sz="1721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5419" y="2556986"/>
            <a:ext cx="7919442" cy="50718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 w="44887">
            <a:solidFill>
              <a:srgbClr val="DFDFEB"/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85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3294102" y="495776"/>
            <a:ext cx="8042196" cy="11241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426"/>
              </a:lnSpc>
              <a:buNone/>
            </a:pPr>
            <a:r>
              <a:rPr lang="en-US" sz="3541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Activity Diagram for Patient Registration Process</a:t>
            </a:r>
            <a:endParaRPr lang="en-US" sz="3541" dirty="0"/>
          </a:p>
        </p:txBody>
      </p:sp>
      <p:sp>
        <p:nvSpPr>
          <p:cNvPr id="7" name="Text 3"/>
          <p:cNvSpPr/>
          <p:nvPr/>
        </p:nvSpPr>
        <p:spPr>
          <a:xfrm>
            <a:off x="3294102" y="1889760"/>
            <a:ext cx="8042196" cy="5755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66"/>
              </a:lnSpc>
              <a:buNone/>
            </a:pPr>
            <a:r>
              <a:rPr lang="en-US" sz="1416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Follow the Activity Diagram to visualize the step-by-step actions involved in the patient registration process on KlinikGo. Find out how patients navigate through the system.</a:t>
            </a:r>
            <a:endParaRPr lang="en-US" sz="1416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0177" y="2667595"/>
            <a:ext cx="6090047" cy="506610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 w="44887">
            <a:solidFill>
              <a:srgbClr val="DFDFEB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3294102" y="495776"/>
            <a:ext cx="8042196" cy="11241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426"/>
              </a:lnSpc>
              <a:buNone/>
            </a:pPr>
            <a:r>
              <a:rPr lang="en-US" sz="3541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Sequence Diagram for Patient Registration Process</a:t>
            </a:r>
            <a:endParaRPr lang="en-US" sz="3541" dirty="0"/>
          </a:p>
        </p:txBody>
      </p:sp>
      <p:sp>
        <p:nvSpPr>
          <p:cNvPr id="5" name="Text 2"/>
          <p:cNvSpPr/>
          <p:nvPr/>
        </p:nvSpPr>
        <p:spPr>
          <a:xfrm>
            <a:off x="3294102" y="1889760"/>
            <a:ext cx="8042196" cy="5755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66"/>
              </a:lnSpc>
              <a:buNone/>
            </a:pPr>
            <a:r>
              <a:rPr lang="en-US" sz="1416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Explore the Sequence Diagram that depicts the chronological order of events during the patient registration process on KlinikGo. Understand the interactions between the different components.</a:t>
            </a:r>
            <a:endParaRPr lang="en-US" sz="1416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1532" y="2667595"/>
            <a:ext cx="7267337" cy="506610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548</Words>
  <Application>Microsoft Office PowerPoint</Application>
  <PresentationFormat>Custom</PresentationFormat>
  <Paragraphs>54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Nunito</vt:lpstr>
      <vt:lpstr>PT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Maulana Kavaldo</cp:lastModifiedBy>
  <cp:revision>3</cp:revision>
  <dcterms:created xsi:type="dcterms:W3CDTF">2023-11-29T06:15:19Z</dcterms:created>
  <dcterms:modified xsi:type="dcterms:W3CDTF">2023-11-29T06:17:12Z</dcterms:modified>
</cp:coreProperties>
</file>