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57" r:id="rId4"/>
    <p:sldId id="258" r:id="rId5"/>
    <p:sldId id="259" r:id="rId6"/>
    <p:sldId id="260" r:id="rId7"/>
    <p:sldId id="261" r:id="rId8"/>
    <p:sldId id="264" r:id="rId9"/>
    <p:sldId id="262" r:id="rId10"/>
    <p:sldId id="263" r:id="rId11"/>
  </p:sldIdLst>
  <p:sldSz cx="10080625" cy="7559675"/>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4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27" name="PlaceHolder 2"/>
          <p:cNvSpPr>
            <a:spLocks noGrp="1"/>
          </p:cNvSpPr>
          <p:nvPr>
            <p:ph type="body"/>
          </p:nvPr>
        </p:nvSpPr>
        <p:spPr>
          <a:xfrm>
            <a:off x="504000" y="1823760"/>
            <a:ext cx="907200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28" name="PlaceHolder 3"/>
          <p:cNvSpPr>
            <a:spLocks noGrp="1"/>
          </p:cNvSpPr>
          <p:nvPr>
            <p:ph type="body"/>
          </p:nvPr>
        </p:nvSpPr>
        <p:spPr>
          <a:xfrm>
            <a:off x="504000" y="4114080"/>
            <a:ext cx="907200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30" name="PlaceHolder 2"/>
          <p:cNvSpPr>
            <a:spLocks noGrp="1"/>
          </p:cNvSpPr>
          <p:nvPr>
            <p:ph type="body"/>
          </p:nvPr>
        </p:nvSpPr>
        <p:spPr>
          <a:xfrm>
            <a:off x="504000" y="18237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31" name="PlaceHolder 3"/>
          <p:cNvSpPr>
            <a:spLocks noGrp="1"/>
          </p:cNvSpPr>
          <p:nvPr>
            <p:ph type="body"/>
          </p:nvPr>
        </p:nvSpPr>
        <p:spPr>
          <a:xfrm>
            <a:off x="5152680" y="18237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32" name="PlaceHolder 4"/>
          <p:cNvSpPr>
            <a:spLocks noGrp="1"/>
          </p:cNvSpPr>
          <p:nvPr>
            <p:ph type="body"/>
          </p:nvPr>
        </p:nvSpPr>
        <p:spPr>
          <a:xfrm>
            <a:off x="5152680" y="411408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33" name="PlaceHolder 5"/>
          <p:cNvSpPr>
            <a:spLocks noGrp="1"/>
          </p:cNvSpPr>
          <p:nvPr>
            <p:ph type="body"/>
          </p:nvPr>
        </p:nvSpPr>
        <p:spPr>
          <a:xfrm>
            <a:off x="504000" y="411408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35" name="PlaceHolder 2"/>
          <p:cNvSpPr>
            <a:spLocks noGrp="1"/>
          </p:cNvSpPr>
          <p:nvPr>
            <p:ph type="body"/>
          </p:nvPr>
        </p:nvSpPr>
        <p:spPr>
          <a:xfrm>
            <a:off x="504000" y="1823760"/>
            <a:ext cx="9072000" cy="43844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36" name="PlaceHolder 3"/>
          <p:cNvSpPr>
            <a:spLocks noGrp="1"/>
          </p:cNvSpPr>
          <p:nvPr>
            <p:ph type="body"/>
          </p:nvPr>
        </p:nvSpPr>
        <p:spPr>
          <a:xfrm>
            <a:off x="504000" y="1823760"/>
            <a:ext cx="9072000" cy="43844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pic>
        <p:nvPicPr>
          <p:cNvPr id="37" name="Picture 36"/>
          <p:cNvPicPr/>
          <p:nvPr/>
        </p:nvPicPr>
        <p:blipFill>
          <a:blip r:embed="rId2"/>
          <a:stretch/>
        </p:blipFill>
        <p:spPr>
          <a:xfrm>
            <a:off x="2292480" y="1823400"/>
            <a:ext cx="5495040" cy="4384440"/>
          </a:xfrm>
          <a:prstGeom prst="rect">
            <a:avLst/>
          </a:prstGeom>
          <a:ln>
            <a:noFill/>
          </a:ln>
        </p:spPr>
      </p:pic>
      <p:pic>
        <p:nvPicPr>
          <p:cNvPr id="38" name="Picture 37"/>
          <p:cNvPicPr/>
          <p:nvPr/>
        </p:nvPicPr>
        <p:blipFill>
          <a:blip r:embed="rId2"/>
          <a:stretch/>
        </p:blipFill>
        <p:spPr>
          <a:xfrm>
            <a:off x="2292480" y="182340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ctrTitle"/>
          </p:nvPr>
        </p:nvSpPr>
        <p:spPr>
          <a:xfrm>
            <a:off x="1447777" y="1433876"/>
            <a:ext cx="7185071" cy="2765943"/>
          </a:xfrm>
        </p:spPr>
        <p:txBody>
          <a:bodyPr anchor="b">
            <a:normAutofit/>
          </a:bodyPr>
          <a:lstStyle>
            <a:lvl1pPr algn="ctr">
              <a:defRPr sz="5291"/>
            </a:lvl1pPr>
          </a:lstStyle>
          <a:p>
            <a:r>
              <a:rPr lang="en-US"/>
              <a:t>Click to edit Master title style</a:t>
            </a:r>
            <a:endParaRPr lang="en-US" dirty="0"/>
          </a:p>
        </p:txBody>
      </p:sp>
      <p:sp>
        <p:nvSpPr>
          <p:cNvPr id="3" name="Subtitle 2"/>
          <p:cNvSpPr>
            <a:spLocks noGrp="1"/>
          </p:cNvSpPr>
          <p:nvPr>
            <p:ph type="subTitle" idx="1"/>
          </p:nvPr>
        </p:nvSpPr>
        <p:spPr>
          <a:xfrm>
            <a:off x="1447777" y="4283817"/>
            <a:ext cx="7185071" cy="1511934"/>
          </a:xfrm>
        </p:spPr>
        <p:txBody>
          <a:bodyPr>
            <a:normAutofit/>
          </a:bodyPr>
          <a:lstStyle>
            <a:lvl1pPr marL="0" indent="0" algn="ctr">
              <a:buNone/>
              <a:defRPr sz="2425">
                <a:solidFill>
                  <a:schemeClr val="bg1">
                    <a:lumMod val="50000"/>
                  </a:schemeClr>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875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755529" y="2609282"/>
            <a:ext cx="8569049" cy="37744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5" name="Footer Placeholder 4"/>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6" name="Slide Number Placeholder 5"/>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1318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a:xfrm>
            <a:off x="755530" y="913339"/>
            <a:ext cx="8559066" cy="3016836"/>
          </a:xfrm>
        </p:spPr>
        <p:txBody>
          <a:bodyPr anchor="b">
            <a:normAutofit/>
          </a:bodyPr>
          <a:lstStyle>
            <a:lvl1pPr>
              <a:defRPr sz="4409"/>
            </a:lvl1pPr>
          </a:lstStyle>
          <a:p>
            <a:r>
              <a:rPr lang="en-US"/>
              <a:t>Click to edit Master title style</a:t>
            </a:r>
            <a:endParaRPr lang="en-US" dirty="0"/>
          </a:p>
        </p:txBody>
      </p:sp>
      <p:sp>
        <p:nvSpPr>
          <p:cNvPr id="3" name="Text Placeholder 2"/>
          <p:cNvSpPr>
            <a:spLocks noGrp="1"/>
          </p:cNvSpPr>
          <p:nvPr>
            <p:ph type="body" idx="1"/>
          </p:nvPr>
        </p:nvSpPr>
        <p:spPr>
          <a:xfrm>
            <a:off x="755530" y="4031671"/>
            <a:ext cx="8559066" cy="1508168"/>
          </a:xfrm>
        </p:spPr>
        <p:txBody>
          <a:bodyPr>
            <a:normAutofit/>
          </a:bodyPr>
          <a:lstStyle>
            <a:lvl1pPr marL="0" indent="0" algn="ctr">
              <a:buNone/>
              <a:defRPr sz="2205">
                <a:solidFill>
                  <a:schemeClr val="bg1">
                    <a:lumMod val="50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5" name="Footer Placeholder 4"/>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6" name="Slide Number Placeholder 5"/>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60137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14" name="Title 1"/>
          <p:cNvSpPr>
            <a:spLocks noGrp="1"/>
          </p:cNvSpPr>
          <p:nvPr>
            <p:ph type="title"/>
          </p:nvPr>
        </p:nvSpPr>
        <p:spPr>
          <a:xfrm>
            <a:off x="755531" y="681802"/>
            <a:ext cx="8569565" cy="175949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755529" y="2609282"/>
            <a:ext cx="4221780" cy="37744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103316" y="2609282"/>
            <a:ext cx="4221262" cy="37744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6" name="Footer Placeholder 5"/>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7" name="Slide Number Placeholder 6"/>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9129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14" name="Title 1"/>
          <p:cNvSpPr>
            <a:spLocks noGrp="1"/>
          </p:cNvSpPr>
          <p:nvPr>
            <p:ph type="title"/>
          </p:nvPr>
        </p:nvSpPr>
        <p:spPr>
          <a:xfrm>
            <a:off x="755531" y="681802"/>
            <a:ext cx="8569565" cy="17594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7810" y="2613608"/>
            <a:ext cx="4029501" cy="749567"/>
          </a:xfrm>
        </p:spPr>
        <p:txBody>
          <a:bodyPr anchor="b">
            <a:noAutofit/>
          </a:bodyPr>
          <a:lstStyle>
            <a:lvl1pPr marL="0" indent="0">
              <a:lnSpc>
                <a:spcPct val="75000"/>
              </a:lnSpc>
              <a:buNone/>
              <a:defRPr sz="286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12" name="Content Placeholder 3"/>
          <p:cNvSpPr>
            <a:spLocks noGrp="1"/>
          </p:cNvSpPr>
          <p:nvPr>
            <p:ph sz="quarter" idx="13"/>
          </p:nvPr>
        </p:nvSpPr>
        <p:spPr>
          <a:xfrm>
            <a:off x="755530" y="3363177"/>
            <a:ext cx="4221780" cy="3020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88710" y="2613608"/>
            <a:ext cx="4036387" cy="749567"/>
          </a:xfrm>
        </p:spPr>
        <p:txBody>
          <a:bodyPr anchor="b">
            <a:noAutofit/>
          </a:bodyPr>
          <a:lstStyle>
            <a:lvl1pPr marL="0" indent="0">
              <a:lnSpc>
                <a:spcPct val="75000"/>
              </a:lnSpc>
              <a:buNone/>
              <a:defRPr sz="286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13" name="Content Placeholder 5"/>
          <p:cNvSpPr>
            <a:spLocks noGrp="1"/>
          </p:cNvSpPr>
          <p:nvPr>
            <p:ph sz="quarter" idx="14"/>
          </p:nvPr>
        </p:nvSpPr>
        <p:spPr>
          <a:xfrm>
            <a:off x="5103317" y="3363177"/>
            <a:ext cx="4221263" cy="3020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8" name="Footer Placeholder 7"/>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9" name="Slide Number Placeholder 8"/>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24006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4230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Date Placeholder 1"/>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3" name="Footer Placeholder 2"/>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4" name="Slide Number Placeholder 3"/>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2017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6" name="PlaceHolder 2"/>
          <p:cNvSpPr>
            <a:spLocks noGrp="1"/>
          </p:cNvSpPr>
          <p:nvPr>
            <p:ph type="subTitle"/>
          </p:nvPr>
        </p:nvSpPr>
        <p:spPr>
          <a:xfrm>
            <a:off x="504000" y="1823760"/>
            <a:ext cx="9072000" cy="438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a:xfrm>
            <a:off x="755530" y="671971"/>
            <a:ext cx="3254117" cy="2230261"/>
          </a:xfrm>
        </p:spPr>
        <p:txBody>
          <a:bodyPr anchor="b"/>
          <a:lstStyle>
            <a:lvl1pPr algn="ctr">
              <a:defRPr sz="3527"/>
            </a:lvl1pPr>
          </a:lstStyle>
          <a:p>
            <a:r>
              <a:rPr lang="en-US"/>
              <a:t>Click to edit Master title style</a:t>
            </a:r>
            <a:endParaRPr lang="en-US" dirty="0"/>
          </a:p>
        </p:txBody>
      </p:sp>
      <p:sp>
        <p:nvSpPr>
          <p:cNvPr id="10" name="Content Placeholder 2"/>
          <p:cNvSpPr>
            <a:spLocks noGrp="1"/>
          </p:cNvSpPr>
          <p:nvPr>
            <p:ph sz="quarter" idx="13"/>
          </p:nvPr>
        </p:nvSpPr>
        <p:spPr>
          <a:xfrm>
            <a:off x="4198658" y="671973"/>
            <a:ext cx="5126437" cy="57117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530" y="2902232"/>
            <a:ext cx="3254118" cy="3481494"/>
          </a:xfrm>
        </p:spPr>
        <p:txBody>
          <a:bodyPr/>
          <a:lstStyle>
            <a:lvl1pPr marL="0" indent="0" algn="ctr">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6" name="Footer Placeholder 5"/>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7" name="Slide Number Placeholder 6"/>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70093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a:xfrm>
            <a:off x="755531" y="671971"/>
            <a:ext cx="4552617" cy="2230263"/>
          </a:xfrm>
        </p:spPr>
        <p:txBody>
          <a:bodyPr anchor="b"/>
          <a:lstStyle>
            <a:lvl1pPr algn="ct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516861" y="671972"/>
            <a:ext cx="3313742" cy="5711754"/>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755546" y="2902233"/>
            <a:ext cx="4552602" cy="3481493"/>
          </a:xfrm>
        </p:spPr>
        <p:txBody>
          <a:bodyPr/>
          <a:lstStyle>
            <a:lvl1pPr marL="0" indent="0" algn="ctr">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6" name="Footer Placeholder 5"/>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7" name="Slide Number Placeholder 6"/>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28760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a:xfrm>
            <a:off x="755546" y="4728240"/>
            <a:ext cx="8569550" cy="894650"/>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979574" y="769703"/>
            <a:ext cx="8121495" cy="3542990"/>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755531" y="5631427"/>
            <a:ext cx="8569566" cy="752299"/>
          </a:xfrm>
        </p:spPr>
        <p:txBody>
          <a:bodyPr/>
          <a:lstStyle>
            <a:lvl1pPr marL="0" indent="0" algn="ctr">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6" name="Footer Placeholder 5"/>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7" name="Slide Number Placeholder 6"/>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61026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a:xfrm>
            <a:off x="755531" y="671972"/>
            <a:ext cx="8569566" cy="3777903"/>
          </a:xfrm>
        </p:spPr>
        <p:txBody>
          <a:bodyPr anchor="ctr"/>
          <a:lstStyle>
            <a:lvl1pPr algn="ctr">
              <a:defRPr sz="3527"/>
            </a:lvl1pPr>
          </a:lstStyle>
          <a:p>
            <a:r>
              <a:rPr lang="en-US"/>
              <a:t>Click to edit Master title style</a:t>
            </a:r>
            <a:endParaRPr lang="en-US" dirty="0"/>
          </a:p>
        </p:txBody>
      </p:sp>
      <p:sp>
        <p:nvSpPr>
          <p:cNvPr id="4" name="Text Placeholder 3"/>
          <p:cNvSpPr>
            <a:spLocks noGrp="1"/>
          </p:cNvSpPr>
          <p:nvPr>
            <p:ph type="body" sz="half" idx="2"/>
          </p:nvPr>
        </p:nvSpPr>
        <p:spPr>
          <a:xfrm>
            <a:off x="755531" y="4635037"/>
            <a:ext cx="8569566" cy="1748690"/>
          </a:xfrm>
        </p:spPr>
        <p:txBody>
          <a:bodyPr anchor="ctr"/>
          <a:lstStyle>
            <a:lvl1pPr marL="0" indent="0" algn="ctr">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6" name="Footer Placeholder 5"/>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7" name="Slide Number Placeholder 6"/>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510758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a:xfrm>
            <a:off x="1195761" y="961867"/>
            <a:ext cx="7691729" cy="3009226"/>
          </a:xfrm>
        </p:spPr>
        <p:txBody>
          <a:bodyPr anchor="ctr"/>
          <a:lstStyle>
            <a:lvl1pPr>
              <a:defRPr sz="3527"/>
            </a:lvl1pPr>
          </a:lstStyle>
          <a:p>
            <a:r>
              <a:rPr lang="en-US"/>
              <a:t>Click to edit Master title style</a:t>
            </a:r>
            <a:endParaRPr lang="en-US" dirty="0"/>
          </a:p>
        </p:txBody>
      </p:sp>
      <p:sp>
        <p:nvSpPr>
          <p:cNvPr id="12" name="Text Placeholder 3"/>
          <p:cNvSpPr>
            <a:spLocks noGrp="1"/>
          </p:cNvSpPr>
          <p:nvPr>
            <p:ph type="body" sz="half" idx="13"/>
          </p:nvPr>
        </p:nvSpPr>
        <p:spPr>
          <a:xfrm>
            <a:off x="1422669" y="3979392"/>
            <a:ext cx="7236601" cy="655644"/>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4" name="Text Placeholder 3"/>
          <p:cNvSpPr>
            <a:spLocks noGrp="1"/>
          </p:cNvSpPr>
          <p:nvPr>
            <p:ph type="body" sz="half" idx="2"/>
          </p:nvPr>
        </p:nvSpPr>
        <p:spPr>
          <a:xfrm>
            <a:off x="755531" y="4820199"/>
            <a:ext cx="8569566" cy="1566448"/>
          </a:xfrm>
        </p:spPr>
        <p:txBody>
          <a:bodyPr anchor="ctr">
            <a:normAutofit/>
          </a:bodyPr>
          <a:lstStyle>
            <a:lvl1pPr marL="0" indent="0" algn="ctr">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6" name="Footer Placeholder 5"/>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7" name="Slide Number Placeholder 6"/>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
        <p:nvSpPr>
          <p:cNvPr id="11" name="TextBox 10"/>
          <p:cNvSpPr txBox="1"/>
          <p:nvPr/>
        </p:nvSpPr>
        <p:spPr>
          <a:xfrm>
            <a:off x="813181" y="978700"/>
            <a:ext cx="602906"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14" name="TextBox 13"/>
          <p:cNvSpPr txBox="1"/>
          <p:nvPr/>
        </p:nvSpPr>
        <p:spPr>
          <a:xfrm>
            <a:off x="8654224" y="3439239"/>
            <a:ext cx="61035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Tree>
    <p:extLst>
      <p:ext uri="{BB962C8B-B14F-4D97-AF65-F5344CB8AC3E}">
        <p14:creationId xmlns:p14="http://schemas.microsoft.com/office/powerpoint/2010/main" val="1577884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a:xfrm>
            <a:off x="755531" y="2357545"/>
            <a:ext cx="8569566" cy="2768833"/>
          </a:xfrm>
        </p:spPr>
        <p:txBody>
          <a:bodyPr anchor="b"/>
          <a:lstStyle>
            <a:lvl1pPr algn="ctr">
              <a:defRPr sz="3527"/>
            </a:lvl1pPr>
          </a:lstStyle>
          <a:p>
            <a:r>
              <a:rPr lang="en-US"/>
              <a:t>Click to edit Master title style</a:t>
            </a:r>
            <a:endParaRPr lang="en-US" dirty="0"/>
          </a:p>
        </p:txBody>
      </p:sp>
      <p:sp>
        <p:nvSpPr>
          <p:cNvPr id="4" name="Text Placeholder 3"/>
          <p:cNvSpPr>
            <a:spLocks noGrp="1"/>
          </p:cNvSpPr>
          <p:nvPr>
            <p:ph type="body" sz="half" idx="2"/>
          </p:nvPr>
        </p:nvSpPr>
        <p:spPr>
          <a:xfrm>
            <a:off x="755531" y="5139361"/>
            <a:ext cx="8569566" cy="1257349"/>
          </a:xfrm>
        </p:spPr>
        <p:txBody>
          <a:bodyPr anchor="t"/>
          <a:lstStyle>
            <a:lvl1pPr marL="0" indent="0" algn="ctr">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6" name="Footer Placeholder 5"/>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7" name="Slide Number Placeholder 6"/>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50521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15" name="Title 1"/>
          <p:cNvSpPr>
            <a:spLocks noGrp="1"/>
          </p:cNvSpPr>
          <p:nvPr>
            <p:ph type="title"/>
          </p:nvPr>
        </p:nvSpPr>
        <p:spPr>
          <a:xfrm>
            <a:off x="755531" y="671971"/>
            <a:ext cx="8569566" cy="1769319"/>
          </a:xfrm>
        </p:spPr>
        <p:txBody>
          <a:bodyPr/>
          <a:lstStyle/>
          <a:p>
            <a:r>
              <a:rPr lang="en-US"/>
              <a:t>Click to edit Master title style</a:t>
            </a:r>
            <a:endParaRPr lang="en-US" dirty="0"/>
          </a:p>
        </p:txBody>
      </p:sp>
      <p:sp>
        <p:nvSpPr>
          <p:cNvPr id="7" name="Text Placeholder 2"/>
          <p:cNvSpPr>
            <a:spLocks noGrp="1"/>
          </p:cNvSpPr>
          <p:nvPr>
            <p:ph type="body" idx="1"/>
          </p:nvPr>
        </p:nvSpPr>
        <p:spPr>
          <a:xfrm>
            <a:off x="755530" y="2609282"/>
            <a:ext cx="2727669" cy="635222"/>
          </a:xfrm>
        </p:spPr>
        <p:txBody>
          <a:bodyPr anchor="b">
            <a:noAutofit/>
          </a:bodyPr>
          <a:lstStyle>
            <a:lvl1pPr marL="0" indent="0" algn="ctr">
              <a:lnSpc>
                <a:spcPct val="75000"/>
              </a:lnSpc>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8" name="Text Placeholder 3"/>
          <p:cNvSpPr>
            <a:spLocks noGrp="1"/>
          </p:cNvSpPr>
          <p:nvPr>
            <p:ph type="body" sz="half" idx="15"/>
          </p:nvPr>
        </p:nvSpPr>
        <p:spPr>
          <a:xfrm>
            <a:off x="755530" y="3244505"/>
            <a:ext cx="2727669" cy="3139222"/>
          </a:xfrm>
        </p:spPr>
        <p:txBody>
          <a:bodyPr anchor="t">
            <a:normAutofit/>
          </a:bodyPr>
          <a:lstStyle>
            <a:lvl1pPr marL="0" indent="0" algn="ctr">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9" name="Text Placeholder 4"/>
          <p:cNvSpPr>
            <a:spLocks noGrp="1"/>
          </p:cNvSpPr>
          <p:nvPr>
            <p:ph type="body" sz="quarter" idx="3"/>
          </p:nvPr>
        </p:nvSpPr>
        <p:spPr>
          <a:xfrm>
            <a:off x="3681338" y="2609282"/>
            <a:ext cx="2721505" cy="635222"/>
          </a:xfrm>
        </p:spPr>
        <p:txBody>
          <a:bodyPr anchor="b">
            <a:noAutofit/>
          </a:bodyPr>
          <a:lstStyle>
            <a:lvl1pPr marL="0" indent="0" algn="ctr">
              <a:lnSpc>
                <a:spcPct val="75000"/>
              </a:lnSpc>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10" name="Text Placeholder 3"/>
          <p:cNvSpPr>
            <a:spLocks noGrp="1"/>
          </p:cNvSpPr>
          <p:nvPr>
            <p:ph type="body" sz="half" idx="16"/>
          </p:nvPr>
        </p:nvSpPr>
        <p:spPr>
          <a:xfrm>
            <a:off x="3672210" y="3244505"/>
            <a:ext cx="2731286" cy="3139222"/>
          </a:xfrm>
        </p:spPr>
        <p:txBody>
          <a:bodyPr anchor="t">
            <a:normAutofit/>
          </a:bodyPr>
          <a:lstStyle>
            <a:lvl1pPr marL="0" indent="0" algn="ctr">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11" name="Text Placeholder 4"/>
          <p:cNvSpPr>
            <a:spLocks noGrp="1"/>
          </p:cNvSpPr>
          <p:nvPr>
            <p:ph type="body" sz="quarter" idx="13"/>
          </p:nvPr>
        </p:nvSpPr>
        <p:spPr>
          <a:xfrm>
            <a:off x="6592506" y="2609282"/>
            <a:ext cx="2732590" cy="635222"/>
          </a:xfrm>
        </p:spPr>
        <p:txBody>
          <a:bodyPr anchor="b">
            <a:noAutofit/>
          </a:bodyPr>
          <a:lstStyle>
            <a:lvl1pPr marL="0" indent="0" algn="ctr">
              <a:lnSpc>
                <a:spcPct val="75000"/>
              </a:lnSpc>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12" name="Text Placeholder 3"/>
          <p:cNvSpPr>
            <a:spLocks noGrp="1"/>
          </p:cNvSpPr>
          <p:nvPr>
            <p:ph type="body" sz="half" idx="17"/>
          </p:nvPr>
        </p:nvSpPr>
        <p:spPr>
          <a:xfrm>
            <a:off x="6592506" y="3244505"/>
            <a:ext cx="2732590" cy="3139222"/>
          </a:xfrm>
        </p:spPr>
        <p:txBody>
          <a:bodyPr anchor="t">
            <a:normAutofit/>
          </a:bodyPr>
          <a:lstStyle>
            <a:lvl1pPr marL="0" indent="0" algn="ctr">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3" name="Date Placeholder 2"/>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4" name="Footer Placeholder 3"/>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5" name="Slide Number Placeholder 4"/>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20277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30" name="Title 1"/>
          <p:cNvSpPr>
            <a:spLocks noGrp="1"/>
          </p:cNvSpPr>
          <p:nvPr>
            <p:ph type="title"/>
          </p:nvPr>
        </p:nvSpPr>
        <p:spPr>
          <a:xfrm>
            <a:off x="755531" y="673263"/>
            <a:ext cx="8569566" cy="1768027"/>
          </a:xfrm>
        </p:spPr>
        <p:txBody>
          <a:bodyPr/>
          <a:lstStyle/>
          <a:p>
            <a:r>
              <a:rPr lang="en-US"/>
              <a:t>Click to edit Master title style</a:t>
            </a:r>
            <a:endParaRPr lang="en-US" dirty="0"/>
          </a:p>
        </p:txBody>
      </p:sp>
      <p:sp>
        <p:nvSpPr>
          <p:cNvPr id="19" name="Text Placeholder 2"/>
          <p:cNvSpPr>
            <a:spLocks noGrp="1"/>
          </p:cNvSpPr>
          <p:nvPr>
            <p:ph type="body" idx="1"/>
          </p:nvPr>
        </p:nvSpPr>
        <p:spPr>
          <a:xfrm>
            <a:off x="755530" y="4635035"/>
            <a:ext cx="2725547" cy="635222"/>
          </a:xfrm>
        </p:spPr>
        <p:txBody>
          <a:bodyPr anchor="b">
            <a:noAutofit/>
          </a:bodyPr>
          <a:lstStyle>
            <a:lvl1pPr marL="0" indent="0" algn="ctr">
              <a:lnSpc>
                <a:spcPct val="75000"/>
              </a:lnSpc>
              <a:buNone/>
              <a:defRPr sz="2425"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20" name="Picture Placeholder 2"/>
          <p:cNvSpPr>
            <a:spLocks noGrp="1" noChangeAspect="1"/>
          </p:cNvSpPr>
          <p:nvPr>
            <p:ph type="pic" idx="15"/>
          </p:nvPr>
        </p:nvSpPr>
        <p:spPr>
          <a:xfrm>
            <a:off x="755530" y="2609282"/>
            <a:ext cx="2725547" cy="1679928"/>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1" name="Text Placeholder 3"/>
          <p:cNvSpPr>
            <a:spLocks noGrp="1"/>
          </p:cNvSpPr>
          <p:nvPr>
            <p:ph type="body" sz="half" idx="18"/>
          </p:nvPr>
        </p:nvSpPr>
        <p:spPr>
          <a:xfrm>
            <a:off x="755530" y="5270258"/>
            <a:ext cx="2725547" cy="1113468"/>
          </a:xfrm>
        </p:spPr>
        <p:txBody>
          <a:bodyPr anchor="t">
            <a:normAutofit/>
          </a:bodyPr>
          <a:lstStyle>
            <a:lvl1pPr marL="0" indent="0" algn="ctr">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22" name="Text Placeholder 4"/>
          <p:cNvSpPr>
            <a:spLocks noGrp="1"/>
          </p:cNvSpPr>
          <p:nvPr>
            <p:ph type="body" sz="quarter" idx="3"/>
          </p:nvPr>
        </p:nvSpPr>
        <p:spPr>
          <a:xfrm>
            <a:off x="3673375" y="4635035"/>
            <a:ext cx="2730027" cy="635222"/>
          </a:xfrm>
        </p:spPr>
        <p:txBody>
          <a:bodyPr anchor="b">
            <a:noAutofit/>
          </a:bodyPr>
          <a:lstStyle>
            <a:lvl1pPr marL="0" indent="0" algn="ctr">
              <a:lnSpc>
                <a:spcPct val="75000"/>
              </a:lnSpc>
              <a:buNone/>
              <a:defRPr sz="2425"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23" name="Picture Placeholder 2"/>
          <p:cNvSpPr>
            <a:spLocks noGrp="1" noChangeAspect="1"/>
          </p:cNvSpPr>
          <p:nvPr>
            <p:ph type="pic" idx="21"/>
          </p:nvPr>
        </p:nvSpPr>
        <p:spPr>
          <a:xfrm>
            <a:off x="3672208" y="2609282"/>
            <a:ext cx="2731287" cy="1679928"/>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4" name="Text Placeholder 3"/>
          <p:cNvSpPr>
            <a:spLocks noGrp="1"/>
          </p:cNvSpPr>
          <p:nvPr>
            <p:ph type="body" sz="half" idx="19"/>
          </p:nvPr>
        </p:nvSpPr>
        <p:spPr>
          <a:xfrm>
            <a:off x="3672208" y="5270257"/>
            <a:ext cx="2731287" cy="1113469"/>
          </a:xfrm>
        </p:spPr>
        <p:txBody>
          <a:bodyPr anchor="t">
            <a:normAutofit/>
          </a:bodyPr>
          <a:lstStyle>
            <a:lvl1pPr marL="0" indent="0" algn="ctr">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25" name="Text Placeholder 4"/>
          <p:cNvSpPr>
            <a:spLocks noGrp="1"/>
          </p:cNvSpPr>
          <p:nvPr>
            <p:ph type="body" sz="quarter" idx="13"/>
          </p:nvPr>
        </p:nvSpPr>
        <p:spPr>
          <a:xfrm>
            <a:off x="6592507" y="4635035"/>
            <a:ext cx="2729079" cy="635222"/>
          </a:xfrm>
        </p:spPr>
        <p:txBody>
          <a:bodyPr anchor="b">
            <a:noAutofit/>
          </a:bodyPr>
          <a:lstStyle>
            <a:lvl1pPr marL="0" indent="0" algn="ctr">
              <a:lnSpc>
                <a:spcPct val="75000"/>
              </a:lnSpc>
              <a:buNone/>
              <a:defRPr sz="2425"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26" name="Picture Placeholder 2"/>
          <p:cNvSpPr>
            <a:spLocks noGrp="1" noChangeAspect="1"/>
          </p:cNvSpPr>
          <p:nvPr>
            <p:ph type="pic" idx="22"/>
          </p:nvPr>
        </p:nvSpPr>
        <p:spPr>
          <a:xfrm>
            <a:off x="6592506" y="2609282"/>
            <a:ext cx="2732590" cy="1679928"/>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7" name="Text Placeholder 3"/>
          <p:cNvSpPr>
            <a:spLocks noGrp="1"/>
          </p:cNvSpPr>
          <p:nvPr>
            <p:ph type="body" sz="half" idx="20"/>
          </p:nvPr>
        </p:nvSpPr>
        <p:spPr>
          <a:xfrm>
            <a:off x="6592402" y="5270255"/>
            <a:ext cx="2732694" cy="1113471"/>
          </a:xfrm>
        </p:spPr>
        <p:txBody>
          <a:bodyPr anchor="t">
            <a:normAutofit/>
          </a:bodyPr>
          <a:lstStyle>
            <a:lvl1pPr marL="0" indent="0" algn="ctr">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3" name="Date Placeholder 2"/>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4" name="Footer Placeholder 3"/>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5" name="Slide Number Placeholder 4"/>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64518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755531" y="2609283"/>
            <a:ext cx="8569566" cy="37744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5" name="Footer Placeholder 4"/>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6" name="Slide Number Placeholder 5"/>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71253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Vertical Title 1"/>
          <p:cNvSpPr>
            <a:spLocks noGrp="1"/>
          </p:cNvSpPr>
          <p:nvPr>
            <p:ph type="title" orient="vert"/>
          </p:nvPr>
        </p:nvSpPr>
        <p:spPr>
          <a:xfrm>
            <a:off x="7213948" y="671974"/>
            <a:ext cx="2111149" cy="5711753"/>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755530" y="671974"/>
            <a:ext cx="6332409" cy="57117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z="1400" b="0" strike="noStrike" spc="-1">
                <a:solidFill>
                  <a:srgbClr val="000000"/>
                </a:solidFill>
                <a:uFill>
                  <a:solidFill>
                    <a:srgbClr val="FFFFFF"/>
                  </a:solidFill>
                </a:uFill>
                <a:latin typeface="Times New Roman"/>
              </a:rPr>
              <a:t>&lt;date/time&gt;</a:t>
            </a:r>
          </a:p>
        </p:txBody>
      </p:sp>
      <p:sp>
        <p:nvSpPr>
          <p:cNvPr id="5" name="Footer Placeholder 4"/>
          <p:cNvSpPr>
            <a:spLocks noGrp="1"/>
          </p:cNvSpPr>
          <p:nvPr>
            <p:ph type="ftr" sz="quarter" idx="11"/>
          </p:nvPr>
        </p:nvSpPr>
        <p:spPr/>
        <p:txBody>
          <a:bodyPr/>
          <a:lstStyle/>
          <a:p>
            <a:pPr algn="ctr"/>
            <a:r>
              <a:rPr lang="en-US" sz="1400" b="0" strike="noStrike" spc="-1">
                <a:solidFill>
                  <a:srgbClr val="000000"/>
                </a:solidFill>
                <a:uFill>
                  <a:solidFill>
                    <a:srgbClr val="FFFFFF"/>
                  </a:solidFill>
                </a:uFill>
                <a:latin typeface="Times New Roman"/>
              </a:rPr>
              <a:t>&lt;footer&gt;</a:t>
            </a:r>
          </a:p>
        </p:txBody>
      </p:sp>
      <p:sp>
        <p:nvSpPr>
          <p:cNvPr id="6" name="Slide Number Placeholder 5"/>
          <p:cNvSpPr>
            <a:spLocks noGrp="1"/>
          </p:cNvSpPr>
          <p:nvPr>
            <p:ph type="sldNum" sz="quarter" idx="12"/>
          </p:nvPr>
        </p:nvSpPr>
        <p:spPr/>
        <p:txBody>
          <a:bodyPr/>
          <a:lstStyle/>
          <a:p>
            <a:pPr algn="r"/>
            <a:fld id="{7196EB12-A3EB-4E47-BF50-1B4FE72316EA}"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3542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8" name="PlaceHolder 2"/>
          <p:cNvSpPr>
            <a:spLocks noGrp="1"/>
          </p:cNvSpPr>
          <p:nvPr>
            <p:ph type="body"/>
          </p:nvPr>
        </p:nvSpPr>
        <p:spPr>
          <a:xfrm>
            <a:off x="504000" y="1823760"/>
            <a:ext cx="9072000" cy="43844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10" name="PlaceHolder 2"/>
          <p:cNvSpPr>
            <a:spLocks noGrp="1"/>
          </p:cNvSpPr>
          <p:nvPr>
            <p:ph type="body"/>
          </p:nvPr>
        </p:nvSpPr>
        <p:spPr>
          <a:xfrm>
            <a:off x="504000" y="182376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11" name="PlaceHolder 3"/>
          <p:cNvSpPr>
            <a:spLocks noGrp="1"/>
          </p:cNvSpPr>
          <p:nvPr>
            <p:ph type="body"/>
          </p:nvPr>
        </p:nvSpPr>
        <p:spPr>
          <a:xfrm>
            <a:off x="5152680" y="182376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8000"/>
            <a:ext cx="8100000" cy="51192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15" name="PlaceHolder 2"/>
          <p:cNvSpPr>
            <a:spLocks noGrp="1"/>
          </p:cNvSpPr>
          <p:nvPr>
            <p:ph type="body"/>
          </p:nvPr>
        </p:nvSpPr>
        <p:spPr>
          <a:xfrm>
            <a:off x="504000" y="18237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16" name="PlaceHolder 3"/>
          <p:cNvSpPr>
            <a:spLocks noGrp="1"/>
          </p:cNvSpPr>
          <p:nvPr>
            <p:ph type="body"/>
          </p:nvPr>
        </p:nvSpPr>
        <p:spPr>
          <a:xfrm>
            <a:off x="504000" y="411408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17" name="PlaceHolder 4"/>
          <p:cNvSpPr>
            <a:spLocks noGrp="1"/>
          </p:cNvSpPr>
          <p:nvPr>
            <p:ph type="body"/>
          </p:nvPr>
        </p:nvSpPr>
        <p:spPr>
          <a:xfrm>
            <a:off x="5152680" y="182376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19" name="PlaceHolder 2"/>
          <p:cNvSpPr>
            <a:spLocks noGrp="1"/>
          </p:cNvSpPr>
          <p:nvPr>
            <p:ph type="body"/>
          </p:nvPr>
        </p:nvSpPr>
        <p:spPr>
          <a:xfrm>
            <a:off x="504000" y="182376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20" name="PlaceHolder 3"/>
          <p:cNvSpPr>
            <a:spLocks noGrp="1"/>
          </p:cNvSpPr>
          <p:nvPr>
            <p:ph type="body"/>
          </p:nvPr>
        </p:nvSpPr>
        <p:spPr>
          <a:xfrm>
            <a:off x="5152680" y="18237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21" name="PlaceHolder 4"/>
          <p:cNvSpPr>
            <a:spLocks noGrp="1"/>
          </p:cNvSpPr>
          <p:nvPr>
            <p:ph type="body"/>
          </p:nvPr>
        </p:nvSpPr>
        <p:spPr>
          <a:xfrm>
            <a:off x="5152680" y="411408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8000"/>
            <a:ext cx="8100000" cy="11041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Times New Roman"/>
            </a:endParaRPr>
          </a:p>
        </p:txBody>
      </p:sp>
      <p:sp>
        <p:nvSpPr>
          <p:cNvPr id="23" name="PlaceHolder 2"/>
          <p:cNvSpPr>
            <a:spLocks noGrp="1"/>
          </p:cNvSpPr>
          <p:nvPr>
            <p:ph type="body"/>
          </p:nvPr>
        </p:nvSpPr>
        <p:spPr>
          <a:xfrm>
            <a:off x="504000" y="18237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24" name="PlaceHolder 3"/>
          <p:cNvSpPr>
            <a:spLocks noGrp="1"/>
          </p:cNvSpPr>
          <p:nvPr>
            <p:ph type="body"/>
          </p:nvPr>
        </p:nvSpPr>
        <p:spPr>
          <a:xfrm>
            <a:off x="5152680" y="18237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
        <p:nvSpPr>
          <p:cNvPr id="25" name="PlaceHolder 4"/>
          <p:cNvSpPr>
            <a:spLocks noGrp="1"/>
          </p:cNvSpPr>
          <p:nvPr>
            <p:ph type="body"/>
          </p:nvPr>
        </p:nvSpPr>
        <p:spPr>
          <a:xfrm>
            <a:off x="504000" y="4114080"/>
            <a:ext cx="9072000" cy="209124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B5F9DBAF-C60D-40C2-892F-D86444C6036F}"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55531" y="681802"/>
            <a:ext cx="8569565" cy="17594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5531" y="2609283"/>
            <a:ext cx="8569566" cy="37744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48956" y="6485223"/>
            <a:ext cx="2268141" cy="402483"/>
          </a:xfrm>
          <a:prstGeom prst="rect">
            <a:avLst/>
          </a:prstGeom>
        </p:spPr>
        <p:txBody>
          <a:bodyPr vert="horz" lIns="91440" tIns="45720" rIns="91440" bIns="45720" rtlCol="0" anchor="ctr"/>
          <a:lstStyle>
            <a:lvl1pPr algn="r">
              <a:defRPr sz="1102">
                <a:solidFill>
                  <a:schemeClr val="tx1"/>
                </a:solidFill>
              </a:defRPr>
            </a:lvl1pPr>
          </a:lstStyle>
          <a:p>
            <a:r>
              <a:rPr lang="en-US" sz="1400" b="0" strike="noStrike" spc="-1">
                <a:solidFill>
                  <a:srgbClr val="000000"/>
                </a:solidFill>
                <a:uFill>
                  <a:solidFill>
                    <a:srgbClr val="FFFFFF"/>
                  </a:solidFill>
                </a:uFill>
                <a:latin typeface="Times New Roman"/>
              </a:rPr>
              <a:t>&lt;date/time&gt;</a:t>
            </a:r>
          </a:p>
        </p:txBody>
      </p:sp>
      <p:sp>
        <p:nvSpPr>
          <p:cNvPr id="5" name="Footer Placeholder 4"/>
          <p:cNvSpPr>
            <a:spLocks noGrp="1"/>
          </p:cNvSpPr>
          <p:nvPr>
            <p:ph type="ftr" sz="quarter" idx="3"/>
          </p:nvPr>
        </p:nvSpPr>
        <p:spPr>
          <a:xfrm>
            <a:off x="755530" y="6485223"/>
            <a:ext cx="5517296" cy="402483"/>
          </a:xfrm>
          <a:prstGeom prst="rect">
            <a:avLst/>
          </a:prstGeom>
        </p:spPr>
        <p:txBody>
          <a:bodyPr vert="horz" lIns="91440" tIns="45720" rIns="91440" bIns="45720" rtlCol="0" anchor="ctr"/>
          <a:lstStyle>
            <a:lvl1pPr algn="l">
              <a:defRPr sz="1102">
                <a:solidFill>
                  <a:schemeClr val="tx1"/>
                </a:solidFill>
              </a:defRPr>
            </a:lvl1pPr>
          </a:lstStyle>
          <a:p>
            <a:pPr algn="ctr"/>
            <a:r>
              <a:rPr lang="en-US" sz="1400" b="0" strike="noStrike" spc="-1">
                <a:solidFill>
                  <a:srgbClr val="000000"/>
                </a:solidFill>
                <a:uFill>
                  <a:solidFill>
                    <a:srgbClr val="FFFFFF"/>
                  </a:solidFill>
                </a:uFill>
                <a:latin typeface="Times New Roman"/>
              </a:rPr>
              <a:t>&lt;footer&gt;</a:t>
            </a:r>
          </a:p>
        </p:txBody>
      </p:sp>
      <p:sp>
        <p:nvSpPr>
          <p:cNvPr id="6" name="Slide Number Placeholder 5"/>
          <p:cNvSpPr>
            <a:spLocks noGrp="1"/>
          </p:cNvSpPr>
          <p:nvPr>
            <p:ph type="sldNum" sz="quarter" idx="4"/>
          </p:nvPr>
        </p:nvSpPr>
        <p:spPr>
          <a:xfrm>
            <a:off x="8693227" y="6485223"/>
            <a:ext cx="631870" cy="402483"/>
          </a:xfrm>
          <a:prstGeom prst="rect">
            <a:avLst/>
          </a:prstGeom>
        </p:spPr>
        <p:txBody>
          <a:bodyPr vert="horz" lIns="91440" tIns="45720" rIns="91440" bIns="45720" rtlCol="0" anchor="ctr"/>
          <a:lstStyle>
            <a:lvl1pPr algn="r">
              <a:defRPr sz="1102">
                <a:solidFill>
                  <a:schemeClr val="tx1"/>
                </a:solidFill>
              </a:defRPr>
            </a:lvl1pPr>
          </a:lstStyle>
          <a:p>
            <a:pPr algn="r"/>
            <a:fld id="{B5F9DBAF-C60D-40C2-892F-D86444C6036F}" type="slidenum">
              <a:rPr lang="en-US" sz="1400" b="0" strike="noStrike" spc="-1" smtClean="0">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7463117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ctr" defTabSz="1007943" rtl="0" eaLnBrk="1" latinLnBrk="0" hangingPunct="1">
        <a:lnSpc>
          <a:spcPct val="90000"/>
        </a:lnSpc>
        <a:spcBef>
          <a:spcPct val="0"/>
        </a:spcBef>
        <a:buNone/>
        <a:defRPr sz="3968" kern="1200" cap="all" baseline="0">
          <a:solidFill>
            <a:schemeClr val="tx1"/>
          </a:solidFill>
          <a:effectLst/>
          <a:latin typeface="+mj-lt"/>
          <a:ea typeface="+mj-ea"/>
          <a:cs typeface="+mj-cs"/>
        </a:defRPr>
      </a:lvl1pPr>
    </p:titleStyle>
    <p:bodyStyle>
      <a:lvl1pPr marL="251986" indent="-251986" algn="l" defTabSz="1007943" rtl="0" eaLnBrk="1" latinLnBrk="0" hangingPunct="1">
        <a:lnSpc>
          <a:spcPct val="120000"/>
        </a:lnSpc>
        <a:spcBef>
          <a:spcPts val="1102"/>
        </a:spcBef>
        <a:buClr>
          <a:schemeClr val="tx1"/>
        </a:buClr>
        <a:buFont typeface="Arial" panose="020B0604020202020204" pitchFamily="34" charset="0"/>
        <a:buChar char="•"/>
        <a:defRPr sz="2205" kern="1200" cap="all" baseline="0">
          <a:solidFill>
            <a:schemeClr val="tx1"/>
          </a:solidFill>
          <a:effectLst/>
          <a:latin typeface="+mn-lt"/>
          <a:ea typeface="+mn-ea"/>
          <a:cs typeface="+mn-cs"/>
        </a:defRPr>
      </a:lvl1pPr>
      <a:lvl2pPr marL="755957" indent="-251986" algn="l" defTabSz="1007943" rtl="0" eaLnBrk="1" latinLnBrk="0" hangingPunct="1">
        <a:lnSpc>
          <a:spcPct val="120000"/>
        </a:lnSpc>
        <a:spcBef>
          <a:spcPts val="551"/>
        </a:spcBef>
        <a:buClr>
          <a:schemeClr val="tx1"/>
        </a:buClr>
        <a:buFont typeface="Arial" panose="020B0604020202020204" pitchFamily="34" charset="0"/>
        <a:buChar char="•"/>
        <a:defRPr sz="1984" kern="1200" cap="all" baseline="0">
          <a:solidFill>
            <a:schemeClr val="tx1"/>
          </a:solidFill>
          <a:effectLst/>
          <a:latin typeface="+mn-lt"/>
          <a:ea typeface="+mn-ea"/>
          <a:cs typeface="+mn-cs"/>
        </a:defRPr>
      </a:lvl2pPr>
      <a:lvl3pPr marL="1259929" indent="-251986" algn="l" defTabSz="1007943" rtl="0" eaLnBrk="1" latinLnBrk="0" hangingPunct="1">
        <a:lnSpc>
          <a:spcPct val="120000"/>
        </a:lnSpc>
        <a:spcBef>
          <a:spcPts val="551"/>
        </a:spcBef>
        <a:buClr>
          <a:schemeClr val="tx1"/>
        </a:buClr>
        <a:buFont typeface="Arial" panose="020B0604020202020204" pitchFamily="34" charset="0"/>
        <a:buChar char="•"/>
        <a:defRPr sz="1764" kern="1200" cap="all" baseline="0">
          <a:solidFill>
            <a:schemeClr val="tx1"/>
          </a:solidFill>
          <a:effectLst/>
          <a:latin typeface="+mn-lt"/>
          <a:ea typeface="+mn-ea"/>
          <a:cs typeface="+mn-cs"/>
        </a:defRPr>
      </a:lvl3pPr>
      <a:lvl4pPr marL="1763900" indent="-251986" algn="l" defTabSz="1007943" rtl="0" eaLnBrk="1" latinLnBrk="0" hangingPunct="1">
        <a:lnSpc>
          <a:spcPct val="120000"/>
        </a:lnSpc>
        <a:spcBef>
          <a:spcPts val="551"/>
        </a:spcBef>
        <a:buClr>
          <a:schemeClr val="tx1"/>
        </a:buClr>
        <a:buFont typeface="Arial" panose="020B0604020202020204" pitchFamily="34" charset="0"/>
        <a:buChar char="•"/>
        <a:defRPr sz="1543" kern="1200" cap="all" baseline="0">
          <a:solidFill>
            <a:schemeClr val="tx1"/>
          </a:solidFill>
          <a:effectLst/>
          <a:latin typeface="+mn-lt"/>
          <a:ea typeface="+mn-ea"/>
          <a:cs typeface="+mn-cs"/>
        </a:defRPr>
      </a:lvl4pPr>
      <a:lvl5pPr marL="2267872" indent="-251986" algn="l" defTabSz="1007943" rtl="0" eaLnBrk="1" latinLnBrk="0" hangingPunct="1">
        <a:lnSpc>
          <a:spcPct val="120000"/>
        </a:lnSpc>
        <a:spcBef>
          <a:spcPts val="551"/>
        </a:spcBef>
        <a:buClr>
          <a:schemeClr val="tx1"/>
        </a:buClr>
        <a:buFont typeface="Arial" panose="020B0604020202020204" pitchFamily="34" charset="0"/>
        <a:buChar char="•"/>
        <a:defRPr sz="1543" kern="1200" cap="all" baseline="0">
          <a:solidFill>
            <a:schemeClr val="tx1"/>
          </a:solidFill>
          <a:effectLst/>
          <a:latin typeface="+mn-lt"/>
          <a:ea typeface="+mn-ea"/>
          <a:cs typeface="+mn-cs"/>
        </a:defRPr>
      </a:lvl5pPr>
      <a:lvl6pPr marL="2771844" indent="-251986" algn="l" defTabSz="1007943" rtl="0" eaLnBrk="1" latinLnBrk="0" hangingPunct="1">
        <a:lnSpc>
          <a:spcPct val="120000"/>
        </a:lnSpc>
        <a:spcBef>
          <a:spcPts val="551"/>
        </a:spcBef>
        <a:buClr>
          <a:schemeClr val="tx1"/>
        </a:buClr>
        <a:buFont typeface="Arial" panose="020B0604020202020204" pitchFamily="34" charset="0"/>
        <a:buChar char="•"/>
        <a:defRPr sz="1543" kern="1200" cap="all" baseline="0">
          <a:solidFill>
            <a:schemeClr val="tx1"/>
          </a:solidFill>
          <a:effectLst/>
          <a:latin typeface="+mn-lt"/>
          <a:ea typeface="+mn-ea"/>
          <a:cs typeface="+mn-cs"/>
        </a:defRPr>
      </a:lvl6pPr>
      <a:lvl7pPr marL="3275815" indent="-251986" algn="l" defTabSz="1007943" rtl="0" eaLnBrk="1" latinLnBrk="0" hangingPunct="1">
        <a:lnSpc>
          <a:spcPct val="120000"/>
        </a:lnSpc>
        <a:spcBef>
          <a:spcPts val="551"/>
        </a:spcBef>
        <a:buClr>
          <a:schemeClr val="tx1"/>
        </a:buClr>
        <a:buFont typeface="Arial" panose="020B0604020202020204" pitchFamily="34" charset="0"/>
        <a:buChar char="•"/>
        <a:defRPr sz="1543" kern="1200" cap="all" baseline="0">
          <a:solidFill>
            <a:schemeClr val="tx1"/>
          </a:solidFill>
          <a:effectLst/>
          <a:latin typeface="+mn-lt"/>
          <a:ea typeface="+mn-ea"/>
          <a:cs typeface="+mn-cs"/>
        </a:defRPr>
      </a:lvl7pPr>
      <a:lvl8pPr marL="3779787" indent="-251986" algn="l" defTabSz="1007943" rtl="0" eaLnBrk="1" latinLnBrk="0" hangingPunct="1">
        <a:lnSpc>
          <a:spcPct val="120000"/>
        </a:lnSpc>
        <a:spcBef>
          <a:spcPts val="551"/>
        </a:spcBef>
        <a:buClr>
          <a:schemeClr val="tx1"/>
        </a:buClr>
        <a:buFont typeface="Arial" panose="020B0604020202020204" pitchFamily="34" charset="0"/>
        <a:buChar char="•"/>
        <a:defRPr sz="1543" kern="1200" cap="all" baseline="0">
          <a:solidFill>
            <a:schemeClr val="tx1"/>
          </a:solidFill>
          <a:effectLst/>
          <a:latin typeface="+mn-lt"/>
          <a:ea typeface="+mn-ea"/>
          <a:cs typeface="+mn-cs"/>
        </a:defRPr>
      </a:lvl8pPr>
      <a:lvl9pPr marL="4283758" indent="-251986" algn="l" defTabSz="1007943" rtl="0" eaLnBrk="1" latinLnBrk="0" hangingPunct="1">
        <a:lnSpc>
          <a:spcPct val="120000"/>
        </a:lnSpc>
        <a:spcBef>
          <a:spcPts val="551"/>
        </a:spcBef>
        <a:buClr>
          <a:schemeClr val="tx1"/>
        </a:buClr>
        <a:buFont typeface="Arial" panose="020B0604020202020204" pitchFamily="34" charset="0"/>
        <a:buChar char="•"/>
        <a:defRPr sz="1543" kern="1200" cap="all" baseline="0">
          <a:solidFill>
            <a:schemeClr val="tx1"/>
          </a:solidFill>
          <a:effectLst/>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288000"/>
            <a:ext cx="8100000" cy="110412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Times New Roman"/>
              </a:rPr>
              <a:t>Pengurutan (sorting) – Shell Sort</a:t>
            </a:r>
          </a:p>
        </p:txBody>
      </p:sp>
      <p:sp>
        <p:nvSpPr>
          <p:cNvPr id="80" name="TextShape 2"/>
          <p:cNvSpPr txBox="1"/>
          <p:nvPr/>
        </p:nvSpPr>
        <p:spPr>
          <a:xfrm>
            <a:off x="504000" y="1823760"/>
            <a:ext cx="9072000" cy="4384440"/>
          </a:xfrm>
          <a:prstGeom prst="rect">
            <a:avLst/>
          </a:prstGeom>
          <a:noFill/>
          <a:ln>
            <a:noFill/>
          </a:ln>
        </p:spPr>
        <p:txBody>
          <a:bodyPr lIns="0" tIns="0" rIns="0" bIns="0" anchor="ctr"/>
          <a:lstStyle/>
          <a:p>
            <a:r>
              <a:rPr lang="en-US" sz="3200" b="0" strike="noStrike" spc="-1">
                <a:solidFill>
                  <a:srgbClr val="000000"/>
                </a:solidFill>
                <a:uFill>
                  <a:solidFill>
                    <a:srgbClr val="FFFFFF"/>
                  </a:solidFill>
                </a:uFill>
                <a:latin typeface="Arial"/>
              </a:rPr>
              <a:t>Nama	: Maulana Abdul Siddiq</a:t>
            </a:r>
          </a:p>
          <a:p>
            <a:r>
              <a:rPr lang="en-US" sz="3200" b="0" strike="noStrike" spc="-1">
                <a:solidFill>
                  <a:srgbClr val="000000"/>
                </a:solidFill>
                <a:uFill>
                  <a:solidFill>
                    <a:srgbClr val="FFFFFF"/>
                  </a:solidFill>
                </a:uFill>
                <a:latin typeface="Arial"/>
              </a:rPr>
              <a:t>NIM		: 16090112</a:t>
            </a:r>
          </a:p>
          <a:p>
            <a:r>
              <a:rPr lang="en-US" sz="3200" b="0" strike="noStrike" spc="-1">
                <a:solidFill>
                  <a:srgbClr val="000000"/>
                </a:solidFill>
                <a:uFill>
                  <a:solidFill>
                    <a:srgbClr val="FFFFFF"/>
                  </a:solidFill>
                </a:uFill>
                <a:latin typeface="Arial"/>
              </a:rPr>
              <a:t>Kelas	: 2D – Teknik Informatika</a:t>
            </a:r>
          </a:p>
          <a:p>
            <a:r>
              <a:rPr lang="en-US" sz="3200" b="0" strike="noStrike" spc="-1">
                <a:solidFill>
                  <a:srgbClr val="000000"/>
                </a:solidFill>
                <a:uFill>
                  <a:solidFill>
                    <a:srgbClr val="FFFFFF"/>
                  </a:solidFill>
                </a:uFill>
                <a:latin typeface="Arial"/>
              </a:rPr>
              <a:t>Matkul	: Algoritma &amp; Struktur Data 2</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288000"/>
            <a:ext cx="8100000" cy="110412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Times New Roman"/>
              </a:rPr>
              <a:t>Pengurutan (sorting)</a:t>
            </a:r>
          </a:p>
        </p:txBody>
      </p:sp>
      <p:sp>
        <p:nvSpPr>
          <p:cNvPr id="82" name="TextShape 2"/>
          <p:cNvSpPr txBox="1"/>
          <p:nvPr/>
        </p:nvSpPr>
        <p:spPr>
          <a:xfrm>
            <a:off x="504000" y="1823760"/>
            <a:ext cx="9072000" cy="4384440"/>
          </a:xfrm>
          <a:prstGeom prst="rect">
            <a:avLst/>
          </a:prstGeom>
          <a:noFill/>
          <a:ln>
            <a:noFill/>
          </a:ln>
        </p:spPr>
        <p:txBody>
          <a:bodyPr lIns="0" tIns="0" rIns="0" bIns="0"/>
          <a:lstStyle/>
          <a:p>
            <a:pPr marL="108000">
              <a:buClr>
                <a:srgbClr val="000000"/>
              </a:buClr>
              <a:buSzPct val="45000"/>
            </a:pPr>
            <a:r>
              <a:rPr lang="en-US" sz="3200" b="0" strike="noStrike" spc="-1" dirty="0" err="1">
                <a:solidFill>
                  <a:srgbClr val="000000"/>
                </a:solidFill>
                <a:uFill>
                  <a:solidFill>
                    <a:srgbClr val="FFFFFF"/>
                  </a:solidFill>
                </a:uFill>
                <a:latin typeface="Times New Roman"/>
              </a:rPr>
              <a:t>Pengurutan</a:t>
            </a:r>
            <a:r>
              <a:rPr lang="en-US" sz="3200" b="0" strike="noStrike" spc="-1" dirty="0">
                <a:solidFill>
                  <a:srgbClr val="000000"/>
                </a:solidFill>
                <a:uFill>
                  <a:solidFill>
                    <a:srgbClr val="FFFFFF"/>
                  </a:solidFill>
                </a:uFill>
                <a:latin typeface="Times New Roman"/>
              </a:rPr>
              <a:t> (sorting) </a:t>
            </a:r>
            <a:r>
              <a:rPr lang="en-US" sz="3200" b="0" strike="noStrike" spc="-1" dirty="0" err="1">
                <a:solidFill>
                  <a:srgbClr val="000000"/>
                </a:solidFill>
                <a:uFill>
                  <a:solidFill>
                    <a:srgbClr val="FFFFFF"/>
                  </a:solidFill>
                </a:uFill>
                <a:latin typeface="Times New Roman"/>
              </a:rPr>
              <a:t>adalah</a:t>
            </a:r>
            <a:r>
              <a:rPr lang="en-US" sz="3200" b="0" strike="noStrike" spc="-1" dirty="0">
                <a:solidFill>
                  <a:srgbClr val="000000"/>
                </a:solidFill>
                <a:uFill>
                  <a:solidFill>
                    <a:srgbClr val="FFFFFF"/>
                  </a:solidFill>
                </a:uFill>
                <a:latin typeface="Times New Roman"/>
              </a:rPr>
              <a:t> proses </a:t>
            </a:r>
            <a:r>
              <a:rPr lang="en-US" sz="3200" b="0" strike="noStrike" spc="-1" dirty="0" err="1">
                <a:solidFill>
                  <a:srgbClr val="000000"/>
                </a:solidFill>
                <a:uFill>
                  <a:solidFill>
                    <a:srgbClr val="FFFFFF"/>
                  </a:solidFill>
                </a:uFill>
                <a:latin typeface="Times New Roman"/>
              </a:rPr>
              <a:t>mengatur</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sekumpulan</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obyek</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menurut</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urutan</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atau</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susunan</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tertentu</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Urutan</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tersebut</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dapat</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menaik</a:t>
            </a:r>
            <a:r>
              <a:rPr lang="en-US" sz="3200" b="0" strike="noStrike" spc="-1" dirty="0">
                <a:solidFill>
                  <a:srgbClr val="000000"/>
                </a:solidFill>
                <a:uFill>
                  <a:solidFill>
                    <a:srgbClr val="FFFFFF"/>
                  </a:solidFill>
                </a:uFill>
                <a:latin typeface="Times New Roman"/>
              </a:rPr>
              <a:t> (ascending) </a:t>
            </a:r>
            <a:r>
              <a:rPr lang="en-US" sz="3200" b="0" strike="noStrike" spc="-1" dirty="0" err="1">
                <a:solidFill>
                  <a:srgbClr val="000000"/>
                </a:solidFill>
                <a:uFill>
                  <a:solidFill>
                    <a:srgbClr val="FFFFFF"/>
                  </a:solidFill>
                </a:uFill>
                <a:latin typeface="Times New Roman"/>
              </a:rPr>
              <a:t>atau</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menurun</a:t>
            </a:r>
            <a:r>
              <a:rPr lang="en-US" sz="3200" b="0" strike="noStrike" spc="-1" dirty="0">
                <a:solidFill>
                  <a:srgbClr val="000000"/>
                </a:solidFill>
                <a:uFill>
                  <a:solidFill>
                    <a:srgbClr val="FFFFFF"/>
                  </a:solidFill>
                </a:uFill>
                <a:latin typeface="Times New Roman"/>
              </a:rPr>
              <a:t> (descending).</a:t>
            </a:r>
          </a:p>
          <a:p>
            <a:pPr marL="108000">
              <a:buClr>
                <a:srgbClr val="000000"/>
              </a:buClr>
              <a:buSzPct val="45000"/>
            </a:pPr>
            <a:endParaRPr lang="id-ID" sz="3200" b="0" strike="noStrike" spc="-1" dirty="0">
              <a:solidFill>
                <a:srgbClr val="000000"/>
              </a:solidFill>
              <a:uFill>
                <a:solidFill>
                  <a:srgbClr val="FFFFFF"/>
                </a:solidFill>
              </a:uFill>
              <a:latin typeface="Times New Roman"/>
            </a:endParaRPr>
          </a:p>
          <a:p>
            <a:pPr marL="108000">
              <a:buClr>
                <a:srgbClr val="000000"/>
              </a:buClr>
              <a:buSzPct val="45000"/>
            </a:pPr>
            <a:r>
              <a:rPr lang="en-US" sz="3200" b="0" strike="noStrike" spc="-1" dirty="0" err="1">
                <a:solidFill>
                  <a:srgbClr val="000000"/>
                </a:solidFill>
                <a:uFill>
                  <a:solidFill>
                    <a:srgbClr val="FFFFFF"/>
                  </a:solidFill>
                </a:uFill>
                <a:latin typeface="Times New Roman"/>
              </a:rPr>
              <a:t>Jika</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diberikan</a:t>
            </a:r>
            <a:r>
              <a:rPr lang="en-US" sz="3200" b="0" strike="noStrike" spc="-1" dirty="0">
                <a:solidFill>
                  <a:srgbClr val="000000"/>
                </a:solidFill>
                <a:uFill>
                  <a:solidFill>
                    <a:srgbClr val="FFFFFF"/>
                  </a:solidFill>
                </a:uFill>
                <a:latin typeface="Times New Roman"/>
              </a:rPr>
              <a:t> n </a:t>
            </a:r>
            <a:r>
              <a:rPr lang="en-US" sz="3200" b="0" strike="noStrike" spc="-1" dirty="0" err="1">
                <a:solidFill>
                  <a:srgbClr val="000000"/>
                </a:solidFill>
                <a:uFill>
                  <a:solidFill>
                    <a:srgbClr val="FFFFFF"/>
                  </a:solidFill>
                </a:uFill>
                <a:latin typeface="Times New Roman"/>
              </a:rPr>
              <a:t>buah</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elemen</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disimpan</a:t>
            </a:r>
            <a:r>
              <a:rPr lang="en-US" sz="3200" b="0" strike="noStrike" spc="-1" dirty="0">
                <a:solidFill>
                  <a:srgbClr val="000000"/>
                </a:solidFill>
                <a:uFill>
                  <a:solidFill>
                    <a:srgbClr val="FFFFFF"/>
                  </a:solidFill>
                </a:uFill>
                <a:latin typeface="Times New Roman"/>
              </a:rPr>
              <a:t> di </a:t>
            </a:r>
            <a:r>
              <a:rPr lang="en-US" sz="3200" b="0" strike="noStrike" spc="-1" dirty="0" err="1">
                <a:solidFill>
                  <a:srgbClr val="000000"/>
                </a:solidFill>
                <a:uFill>
                  <a:solidFill>
                    <a:srgbClr val="FFFFFF"/>
                  </a:solidFill>
                </a:uFill>
                <a:latin typeface="Times New Roman"/>
              </a:rPr>
              <a:t>dalam</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larik</a:t>
            </a:r>
            <a:r>
              <a:rPr lang="en-US" sz="3200" b="0" strike="noStrike" spc="-1" dirty="0">
                <a:solidFill>
                  <a:srgbClr val="000000"/>
                </a:solidFill>
                <a:uFill>
                  <a:solidFill>
                    <a:srgbClr val="FFFFFF"/>
                  </a:solidFill>
                </a:uFill>
                <a:latin typeface="Times New Roman"/>
              </a:rPr>
              <a:t> L, </a:t>
            </a:r>
            <a:r>
              <a:rPr lang="en-US" sz="3200" b="0" strike="noStrike" spc="-1" dirty="0" err="1">
                <a:solidFill>
                  <a:srgbClr val="000000"/>
                </a:solidFill>
                <a:uFill>
                  <a:solidFill>
                    <a:srgbClr val="FFFFFF"/>
                  </a:solidFill>
                </a:uFill>
                <a:latin typeface="Times New Roman"/>
              </a:rPr>
              <a:t>maka</a:t>
            </a:r>
            <a:r>
              <a:rPr lang="en-US" sz="3200" b="0" strike="noStrike" spc="-1" dirty="0">
                <a:solidFill>
                  <a:srgbClr val="000000"/>
                </a:solidFill>
                <a:uFill>
                  <a:solidFill>
                    <a:srgbClr val="FFFFFF"/>
                  </a:solidFill>
                </a:uFill>
                <a:latin typeface="Times New Roman"/>
              </a:rPr>
              <a:t> :</a:t>
            </a:r>
          </a:p>
          <a:p>
            <a:pPr marL="432000" indent="-324000">
              <a:buClr>
                <a:srgbClr val="000000"/>
              </a:buClr>
              <a:buFont typeface="Liberation Serif"/>
              <a:buAutoNum type="arabicPeriod"/>
            </a:pP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pengurutan</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menaik</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adalah</a:t>
            </a:r>
            <a:r>
              <a:rPr lang="en-US" sz="3200" b="0" strike="noStrike" spc="-1" dirty="0">
                <a:solidFill>
                  <a:srgbClr val="000000"/>
                </a:solidFill>
                <a:uFill>
                  <a:solidFill>
                    <a:srgbClr val="FFFFFF"/>
                  </a:solidFill>
                </a:uFill>
                <a:latin typeface="Times New Roman"/>
              </a:rPr>
              <a:t> L[0] &lt; L[1] &lt; L[2] &lt; ... &lt; L[n-1]</a:t>
            </a:r>
          </a:p>
          <a:p>
            <a:pPr marL="432000" indent="-324000">
              <a:buClr>
                <a:srgbClr val="000000"/>
              </a:buClr>
              <a:buFont typeface="Liberation Serif"/>
              <a:buAutoNum type="arabicPeriod"/>
            </a:pPr>
            <a:r>
              <a:rPr lang="en-US" sz="3200" b="0" strike="noStrike" spc="-1" dirty="0" err="1">
                <a:solidFill>
                  <a:srgbClr val="000000"/>
                </a:solidFill>
                <a:uFill>
                  <a:solidFill>
                    <a:srgbClr val="FFFFFF"/>
                  </a:solidFill>
                </a:uFill>
                <a:latin typeface="Times New Roman"/>
              </a:rPr>
              <a:t>pengurutan</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menaik</a:t>
            </a:r>
            <a:r>
              <a:rPr lang="en-US" sz="3200" b="0" strike="noStrike" spc="-1" dirty="0">
                <a:solidFill>
                  <a:srgbClr val="000000"/>
                </a:solidFill>
                <a:uFill>
                  <a:solidFill>
                    <a:srgbClr val="FFFFFF"/>
                  </a:solidFill>
                </a:uFill>
                <a:latin typeface="Times New Roman"/>
              </a:rPr>
              <a:t> </a:t>
            </a:r>
            <a:r>
              <a:rPr lang="en-US" sz="3200" b="0" strike="noStrike" spc="-1" dirty="0" err="1">
                <a:solidFill>
                  <a:srgbClr val="000000"/>
                </a:solidFill>
                <a:uFill>
                  <a:solidFill>
                    <a:srgbClr val="FFFFFF"/>
                  </a:solidFill>
                </a:uFill>
                <a:latin typeface="Times New Roman"/>
              </a:rPr>
              <a:t>adalah</a:t>
            </a:r>
            <a:r>
              <a:rPr lang="en-US" sz="3200" b="0" strike="noStrike" spc="-1" dirty="0">
                <a:solidFill>
                  <a:srgbClr val="000000"/>
                </a:solidFill>
                <a:uFill>
                  <a:solidFill>
                    <a:srgbClr val="FFFFFF"/>
                  </a:solidFill>
                </a:uFill>
                <a:latin typeface="Times New Roman"/>
              </a:rPr>
              <a:t> L[0] &gt; L[1] &gt; L[2] &gt; ... &gt; L[n-1]</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288000"/>
            <a:ext cx="8100000" cy="110412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Times New Roman"/>
              </a:rPr>
              <a:t>Pengurutan berdasarkan jenisnya :</a:t>
            </a:r>
          </a:p>
        </p:txBody>
      </p:sp>
      <p:sp>
        <p:nvSpPr>
          <p:cNvPr id="84" name="TextShape 2"/>
          <p:cNvSpPr txBox="1"/>
          <p:nvPr/>
        </p:nvSpPr>
        <p:spPr>
          <a:xfrm>
            <a:off x="504000" y="1823760"/>
            <a:ext cx="907200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id-ID" sz="2800" b="0" strike="noStrike" spc="-1" dirty="0">
                <a:solidFill>
                  <a:srgbClr val="000000"/>
                </a:solidFill>
                <a:uFill>
                  <a:solidFill>
                    <a:srgbClr val="FFFFFF"/>
                  </a:solidFill>
                </a:uFill>
                <a:latin typeface="Times New Roman"/>
              </a:rPr>
              <a:t>Pengurutan Internal, yaitu pengurutan terhadap sekumpulan data disimpan di dalam memori utama komputer.</a:t>
            </a:r>
          </a:p>
          <a:p>
            <a:pPr marL="432000" indent="-324000">
              <a:buClr>
                <a:srgbClr val="000000"/>
              </a:buClr>
              <a:buSzPct val="45000"/>
              <a:buFont typeface="Wingdings" charset="2"/>
              <a:buChar char=""/>
            </a:pPr>
            <a:r>
              <a:rPr lang="id-ID" sz="2800" b="0" strike="noStrike" spc="-1" dirty="0">
                <a:solidFill>
                  <a:srgbClr val="000000"/>
                </a:solidFill>
                <a:uFill>
                  <a:solidFill>
                    <a:srgbClr val="FFFFFF"/>
                  </a:solidFill>
                </a:uFill>
                <a:latin typeface="Times New Roman"/>
              </a:rPr>
              <a:t>Pengurutan Eksternal, yaitu pengurutan data yang disimpan di dalam memori sekunder, biasanya data bervolume besar sehingga tidak mampu dimuat semuanya dalam memori computer, disebut juga pengurutan arsip (file), karena struktur eksternal yang dipakai adalah arsip.</a:t>
            </a:r>
          </a:p>
          <a:p>
            <a:pPr marL="432000" indent="-324000">
              <a:buClr>
                <a:srgbClr val="000000"/>
              </a:buClr>
              <a:buSzPct val="45000"/>
              <a:buFont typeface="Wingdings" charset="2"/>
              <a:buChar char=""/>
            </a:pPr>
            <a:endParaRPr lang="id-ID" sz="2800" b="0" strike="noStrike" spc="-1" dirty="0">
              <a:solidFill>
                <a:srgbClr val="000000"/>
              </a:solidFill>
              <a:uFill>
                <a:solidFill>
                  <a:srgbClr val="FFFFFF"/>
                </a:solidFill>
              </a:uFill>
              <a:latin typeface="Times New Roman"/>
            </a:endParaRPr>
          </a:p>
          <a:p>
            <a:pPr marL="108000">
              <a:buClr>
                <a:srgbClr val="000000"/>
              </a:buClr>
              <a:buSzPct val="45000"/>
            </a:pPr>
            <a:r>
              <a:rPr lang="id-ID" sz="2800" b="0" strike="noStrike" spc="-1" dirty="0">
                <a:solidFill>
                  <a:srgbClr val="000000"/>
                </a:solidFill>
                <a:uFill>
                  <a:solidFill>
                    <a:srgbClr val="FFFFFF"/>
                  </a:solidFill>
                </a:uFill>
                <a:latin typeface="Times New Roman"/>
              </a:rPr>
              <a:t>Karena pengaksesan memori utama lebih cepat daripada memori sekunder, maka pengurutan internal lebih cepat daripada pengurutan eksternal.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288000"/>
            <a:ext cx="8100000" cy="110412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Times New Roman"/>
              </a:rPr>
              <a:t>Shell Sort (Pengurutan Cangkang)</a:t>
            </a:r>
          </a:p>
        </p:txBody>
      </p:sp>
      <p:sp>
        <p:nvSpPr>
          <p:cNvPr id="86" name="TextShape 2"/>
          <p:cNvSpPr txBox="1"/>
          <p:nvPr/>
        </p:nvSpPr>
        <p:spPr>
          <a:xfrm>
            <a:off x="504000" y="1823760"/>
            <a:ext cx="9072000" cy="4384440"/>
          </a:xfrm>
          <a:prstGeom prst="rect">
            <a:avLst/>
          </a:prstGeom>
          <a:noFill/>
          <a:ln>
            <a:noFill/>
          </a:ln>
        </p:spPr>
        <p:txBody>
          <a:bodyPr lIns="0" tIns="0" rIns="0" bIns="0"/>
          <a:lstStyle/>
          <a:p>
            <a:pPr marL="108000">
              <a:buClr>
                <a:srgbClr val="000000"/>
              </a:buClr>
              <a:buSzPct val="45000"/>
            </a:pPr>
            <a:r>
              <a:rPr lang="en-US" sz="2400" b="0" strike="noStrike" spc="-1" dirty="0" err="1">
                <a:solidFill>
                  <a:srgbClr val="000000"/>
                </a:solidFill>
                <a:uFill>
                  <a:solidFill>
                    <a:srgbClr val="FFFFFF"/>
                  </a:solidFill>
                </a:uFill>
                <a:latin typeface="Times New Roman"/>
              </a:rPr>
              <a:t>Metode</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ini</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disebut</a:t>
            </a:r>
            <a:r>
              <a:rPr lang="en-US" sz="2400" b="0" strike="noStrike" spc="-1" dirty="0">
                <a:solidFill>
                  <a:srgbClr val="000000"/>
                </a:solidFill>
                <a:uFill>
                  <a:solidFill>
                    <a:srgbClr val="FFFFFF"/>
                  </a:solidFill>
                </a:uFill>
                <a:latin typeface="Times New Roman"/>
              </a:rPr>
              <a:t> juga </a:t>
            </a:r>
            <a:r>
              <a:rPr lang="en-US" sz="2400" b="0" strike="noStrike" spc="-1" dirty="0" err="1">
                <a:solidFill>
                  <a:srgbClr val="000000"/>
                </a:solidFill>
                <a:uFill>
                  <a:solidFill>
                    <a:srgbClr val="FFFFFF"/>
                  </a:solidFill>
                </a:uFill>
                <a:latin typeface="Times New Roman"/>
              </a:rPr>
              <a:t>dengan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metode</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pertambahan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menurun</a:t>
            </a:r>
            <a:r>
              <a:rPr lang="en-US" sz="2400" b="0" strike="noStrike" spc="-1" dirty="0">
                <a:solidFill>
                  <a:srgbClr val="000000"/>
                </a:solidFill>
                <a:uFill>
                  <a:solidFill>
                    <a:srgbClr val="FFFFFF"/>
                  </a:solidFill>
                </a:uFill>
                <a:latin typeface="Times New Roman"/>
              </a:rPr>
              <a:t> (diminishing increment). </a:t>
            </a:r>
            <a:r>
              <a:rPr lang="en-US" sz="2400" b="0" strike="noStrike" spc="-1" dirty="0" err="1">
                <a:solidFill>
                  <a:srgbClr val="000000"/>
                </a:solidFill>
                <a:uFill>
                  <a:solidFill>
                    <a:srgbClr val="FFFFFF"/>
                  </a:solidFill>
                </a:uFill>
                <a:latin typeface="Times New Roman"/>
              </a:rPr>
              <a:t>Metode</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ini</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dikembangkan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oleh</a:t>
            </a:r>
            <a:r>
              <a:rPr lang="en-US" sz="2400" b="0" strike="noStrike" spc="-1" dirty="0">
                <a:solidFill>
                  <a:srgbClr val="000000"/>
                </a:solidFill>
                <a:uFill>
                  <a:solidFill>
                    <a:srgbClr val="FFFFFF"/>
                  </a:solidFill>
                </a:uFill>
                <a:latin typeface="Times New Roman"/>
              </a:rPr>
              <a:t> Donald L. Shell </a:t>
            </a:r>
            <a:r>
              <a:rPr lang="en-US" sz="2400" b="0" strike="noStrike" spc="-1" dirty="0" err="1">
                <a:solidFill>
                  <a:srgbClr val="000000"/>
                </a:solidFill>
                <a:uFill>
                  <a:solidFill>
                    <a:srgbClr val="FFFFFF"/>
                  </a:solidFill>
                </a:uFill>
                <a:latin typeface="Times New Roman"/>
              </a:rPr>
              <a:t>pada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tahun</a:t>
            </a:r>
            <a:r>
              <a:rPr lang="en-US" sz="2400" b="0" strike="noStrike" spc="-1" dirty="0">
                <a:solidFill>
                  <a:srgbClr val="000000"/>
                </a:solidFill>
                <a:uFill>
                  <a:solidFill>
                    <a:srgbClr val="FFFFFF"/>
                  </a:solidFill>
                </a:uFill>
                <a:latin typeface="Times New Roman"/>
              </a:rPr>
              <a:t> 1959, </a:t>
            </a:r>
            <a:r>
              <a:rPr lang="en-US" sz="2400" b="0" strike="noStrike" spc="-1" dirty="0" err="1">
                <a:solidFill>
                  <a:srgbClr val="000000"/>
                </a:solidFill>
                <a:uFill>
                  <a:solidFill>
                    <a:srgbClr val="FFFFFF"/>
                  </a:solidFill>
                </a:uFill>
                <a:latin typeface="Times New Roman"/>
              </a:rPr>
              <a:t>sehingga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sering</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disebut</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dengan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Metode</a:t>
            </a:r>
            <a:r>
              <a:rPr lang="en-US" sz="2400" b="0" strike="noStrike" spc="-1" dirty="0">
                <a:solidFill>
                  <a:srgbClr val="000000"/>
                </a:solidFill>
                <a:uFill>
                  <a:solidFill>
                    <a:srgbClr val="FFFFFF"/>
                  </a:solidFill>
                </a:uFill>
                <a:latin typeface="Times New Roman"/>
              </a:rPr>
              <a:t> Shell Sort. </a:t>
            </a:r>
            <a:r>
              <a:rPr lang="en-US" sz="2400" b="0" strike="noStrike" spc="-1" dirty="0" err="1">
                <a:solidFill>
                  <a:srgbClr val="000000"/>
                </a:solidFill>
                <a:uFill>
                  <a:solidFill>
                    <a:srgbClr val="FFFFFF"/>
                  </a:solidFill>
                </a:uFill>
                <a:latin typeface="Times New Roman"/>
              </a:rPr>
              <a:t>Metode</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ini</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mengurutkan</a:t>
            </a:r>
            <a:r>
              <a:rPr lang="en-US" sz="2400" b="0" strike="noStrike" spc="-1" dirty="0">
                <a:solidFill>
                  <a:srgbClr val="000000"/>
                </a:solidFill>
                <a:uFill>
                  <a:solidFill>
                    <a:srgbClr val="FFFFFF"/>
                  </a:solidFill>
                </a:uFill>
                <a:latin typeface="Times New Roman"/>
              </a:rPr>
              <a:t> data </a:t>
            </a:r>
            <a:r>
              <a:rPr lang="en-US" sz="2400" b="0" strike="noStrike" spc="-1" dirty="0" err="1">
                <a:solidFill>
                  <a:srgbClr val="000000"/>
                </a:solidFill>
                <a:uFill>
                  <a:solidFill>
                    <a:srgbClr val="FFFFFF"/>
                  </a:solidFill>
                </a:uFill>
                <a:latin typeface="Times New Roman"/>
              </a:rPr>
              <a:t>dengan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cara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membandingkan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suatu</a:t>
            </a:r>
            <a:r>
              <a:rPr lang="en-US" sz="2400" b="0" strike="noStrike" spc="-1" dirty="0">
                <a:solidFill>
                  <a:srgbClr val="000000"/>
                </a:solidFill>
                <a:uFill>
                  <a:solidFill>
                    <a:srgbClr val="FFFFFF"/>
                  </a:solidFill>
                </a:uFill>
                <a:latin typeface="Times New Roman"/>
              </a:rPr>
              <a:t> data </a:t>
            </a:r>
            <a:r>
              <a:rPr lang="en-US" sz="2400" b="0" strike="noStrike" spc="-1" dirty="0" err="1">
                <a:solidFill>
                  <a:srgbClr val="000000"/>
                </a:solidFill>
                <a:uFill>
                  <a:solidFill>
                    <a:srgbClr val="FFFFFF"/>
                  </a:solidFill>
                </a:uFill>
                <a:latin typeface="Times New Roman"/>
              </a:rPr>
              <a:t>dengan</a:t>
            </a:r>
            <a:r>
              <a:rPr lang="en-US" sz="2400" b="0" strike="noStrike" spc="-1" dirty="0">
                <a:solidFill>
                  <a:srgbClr val="000000"/>
                </a:solidFill>
                <a:uFill>
                  <a:solidFill>
                    <a:srgbClr val="FFFFFF"/>
                  </a:solidFill>
                </a:uFill>
                <a:latin typeface="Times New Roman"/>
              </a:rPr>
              <a:t> data lain yang </a:t>
            </a:r>
            <a:r>
              <a:rPr lang="en-US" sz="2400" b="0" strike="noStrike" spc="-1" dirty="0" err="1">
                <a:solidFill>
                  <a:srgbClr val="000000"/>
                </a:solidFill>
                <a:uFill>
                  <a:solidFill>
                    <a:srgbClr val="FFFFFF"/>
                  </a:solidFill>
                </a:uFill>
                <a:latin typeface="Times New Roman"/>
              </a:rPr>
              <a:t>memiliki</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jarak</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tertentu</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kemudian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dilakukan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penukaran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bila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diperlukan</a:t>
            </a:r>
            <a:r>
              <a:rPr lang="en-US" sz="2400" b="0" strike="noStrike" spc="-1" dirty="0">
                <a:solidFill>
                  <a:srgbClr val="000000"/>
                </a:solidFill>
                <a:uFill>
                  <a:solidFill>
                    <a:srgbClr val="FFFFFF"/>
                  </a:solidFill>
                </a:uFill>
                <a:latin typeface="Times New Roman"/>
              </a:rPr>
              <a:t>.</a:t>
            </a:r>
          </a:p>
          <a:p>
            <a:pPr marL="108000">
              <a:buClr>
                <a:srgbClr val="000000"/>
              </a:buClr>
              <a:buSzPct val="45000"/>
            </a:pPr>
            <a:endParaRPr lang="id-ID" sz="2400" b="0" strike="noStrike" spc="-1" dirty="0">
              <a:solidFill>
                <a:srgbClr val="000000"/>
              </a:solidFill>
              <a:uFill>
                <a:solidFill>
                  <a:srgbClr val="FFFFFF"/>
                </a:solidFill>
              </a:uFill>
              <a:latin typeface="Times New Roman"/>
            </a:endParaRPr>
          </a:p>
          <a:p>
            <a:pPr marL="108000">
              <a:buClr>
                <a:srgbClr val="000000"/>
              </a:buClr>
              <a:buSzPct val="45000"/>
            </a:pPr>
            <a:r>
              <a:rPr lang="en-US" sz="2400" b="0" strike="noStrike" spc="-1" dirty="0">
                <a:solidFill>
                  <a:srgbClr val="000000"/>
                </a:solidFill>
                <a:uFill>
                  <a:solidFill>
                    <a:srgbClr val="FFFFFF"/>
                  </a:solidFill>
                </a:uFill>
                <a:latin typeface="Times New Roman"/>
              </a:rPr>
              <a:t>Shell sort </a:t>
            </a:r>
            <a:r>
              <a:rPr lang="en-US" sz="2400" b="0" strike="noStrike" spc="-1" dirty="0" err="1">
                <a:solidFill>
                  <a:srgbClr val="000000"/>
                </a:solidFill>
                <a:uFill>
                  <a:solidFill>
                    <a:srgbClr val="FFFFFF"/>
                  </a:solidFill>
                </a:uFill>
                <a:latin typeface="Times New Roman"/>
              </a:rPr>
              <a:t>merupakan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salah</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satu</a:t>
            </a:r>
            <a:r>
              <a:rPr lang="en-US" sz="2400" b="0" strike="noStrike" spc="-1" dirty="0">
                <a:solidFill>
                  <a:srgbClr val="000000"/>
                </a:solidFill>
                <a:uFill>
                  <a:solidFill>
                    <a:srgbClr val="FFFFFF"/>
                  </a:solidFill>
                </a:uFill>
                <a:latin typeface="Times New Roman"/>
              </a:rPr>
              <a:t> sorting </a:t>
            </a:r>
            <a:r>
              <a:rPr lang="en-US" sz="2400" b="0" strike="noStrike" spc="-1" dirty="0" err="1">
                <a:solidFill>
                  <a:srgbClr val="000000"/>
                </a:solidFill>
                <a:uFill>
                  <a:solidFill>
                    <a:srgbClr val="FFFFFF"/>
                  </a:solidFill>
                </a:uFill>
                <a:latin typeface="Times New Roman"/>
              </a:rPr>
              <a:t>algoritma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pada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sebuah</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deklarasi</a:t>
            </a:r>
            <a:r>
              <a:rPr lang="en-US" sz="2400" b="0" strike="noStrike" spc="-1" dirty="0">
                <a:solidFill>
                  <a:srgbClr val="000000"/>
                </a:solidFill>
                <a:uFill>
                  <a:solidFill>
                    <a:srgbClr val="FFFFFF"/>
                  </a:solidFill>
                </a:uFill>
                <a:latin typeface="Times New Roman"/>
              </a:rPr>
              <a:t> array ([]).</a:t>
            </a:r>
          </a:p>
          <a:p>
            <a:pPr marL="108000">
              <a:buClr>
                <a:srgbClr val="000000"/>
              </a:buClr>
              <a:buSzPct val="45000"/>
            </a:pPr>
            <a:endParaRPr lang="id-ID" sz="2400" b="0" strike="noStrike" spc="-1" dirty="0">
              <a:solidFill>
                <a:srgbClr val="000000"/>
              </a:solidFill>
              <a:uFill>
                <a:solidFill>
                  <a:srgbClr val="FFFFFF"/>
                </a:solidFill>
              </a:uFill>
              <a:latin typeface="Times New Roman"/>
            </a:endParaRPr>
          </a:p>
          <a:p>
            <a:pPr marL="108000">
              <a:buClr>
                <a:srgbClr val="000000"/>
              </a:buClr>
              <a:buSzPct val="45000"/>
            </a:pPr>
            <a:r>
              <a:rPr lang="en-US" sz="2400" b="0" strike="noStrike" spc="-1" dirty="0">
                <a:solidFill>
                  <a:srgbClr val="000000"/>
                </a:solidFill>
                <a:uFill>
                  <a:solidFill>
                    <a:srgbClr val="FFFFFF"/>
                  </a:solidFill>
                </a:uFill>
                <a:latin typeface="Times New Roman"/>
              </a:rPr>
              <a:t>Proses shell sort </a:t>
            </a:r>
            <a:r>
              <a:rPr lang="en-US" sz="2400" b="0" strike="noStrike" spc="-1" dirty="0" err="1">
                <a:solidFill>
                  <a:srgbClr val="000000"/>
                </a:solidFill>
                <a:uFill>
                  <a:solidFill>
                    <a:srgbClr val="FFFFFF"/>
                  </a:solidFill>
                </a:uFill>
                <a:latin typeface="Times New Roman"/>
              </a:rPr>
              <a:t>berbeda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dengan</a:t>
            </a:r>
            <a:r>
              <a:rPr lang="en-US" sz="2400" b="0" strike="noStrike" spc="-1" dirty="0">
                <a:solidFill>
                  <a:srgbClr val="000000"/>
                </a:solidFill>
                <a:uFill>
                  <a:solidFill>
                    <a:srgbClr val="FFFFFF"/>
                  </a:solidFill>
                </a:uFill>
                <a:latin typeface="Times New Roman"/>
              </a:rPr>
              <a:t> sorting </a:t>
            </a:r>
            <a:r>
              <a:rPr lang="en-US" sz="2400" b="0" strike="noStrike" spc="-1" dirty="0" err="1">
                <a:solidFill>
                  <a:srgbClr val="000000"/>
                </a:solidFill>
                <a:uFill>
                  <a:solidFill>
                    <a:srgbClr val="FFFFFF"/>
                  </a:solidFill>
                </a:uFill>
                <a:latin typeface="Times New Roman"/>
              </a:rPr>
              <a:t>algoritma</a:t>
            </a:r>
            <a:r>
              <a:rPr lang="en-US" sz="2400" b="0" strike="noStrike" spc="-1" dirty="0">
                <a:solidFill>
                  <a:srgbClr val="000000"/>
                </a:solidFill>
                <a:uFill>
                  <a:solidFill>
                    <a:srgbClr val="FFFFFF"/>
                  </a:solidFill>
                </a:uFill>
                <a:latin typeface="Times New Roman"/>
              </a:rPr>
              <a:t> yang </a:t>
            </a:r>
            <a:r>
              <a:rPr lang="en-US" sz="2400" b="0" strike="noStrike" spc="-1" dirty="0" err="1">
                <a:solidFill>
                  <a:srgbClr val="000000"/>
                </a:solidFill>
                <a:uFill>
                  <a:solidFill>
                    <a:srgbClr val="FFFFFF"/>
                  </a:solidFill>
                </a:uFill>
                <a:latin typeface="Times New Roman"/>
              </a:rPr>
              <a:t>lainnya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pada</a:t>
            </a:r>
            <a:r>
              <a:rPr lang="en-US" sz="2400" b="0" strike="noStrike" spc="-1" dirty="0">
                <a:solidFill>
                  <a:srgbClr val="000000"/>
                </a:solidFill>
                <a:uFill>
                  <a:solidFill>
                    <a:srgbClr val="FFFFFF"/>
                  </a:solidFill>
                </a:uFill>
                <a:latin typeface="Times New Roman"/>
              </a:rPr>
              <a:t> sorting </a:t>
            </a:r>
            <a:r>
              <a:rPr lang="en-US" sz="2400" b="0" strike="noStrike" spc="-1" dirty="0" err="1">
                <a:solidFill>
                  <a:srgbClr val="000000"/>
                </a:solidFill>
                <a:uFill>
                  <a:solidFill>
                    <a:srgbClr val="FFFFFF"/>
                  </a:solidFill>
                </a:uFill>
                <a:latin typeface="Times New Roman"/>
              </a:rPr>
              <a:t>algoritma</a:t>
            </a:r>
            <a:r>
              <a:rPr lang="en-US" sz="2400" b="0" strike="noStrike" spc="-1" dirty="0">
                <a:solidFill>
                  <a:srgbClr val="000000"/>
                </a:solidFill>
                <a:uFill>
                  <a:solidFill>
                    <a:srgbClr val="FFFFFF"/>
                  </a:solidFill>
                </a:uFill>
                <a:latin typeface="Times New Roman"/>
              </a:rPr>
              <a:t> yang </a:t>
            </a:r>
            <a:r>
              <a:rPr lang="en-US" sz="2400" b="0" strike="noStrike" spc="-1" dirty="0" err="1">
                <a:solidFill>
                  <a:srgbClr val="000000"/>
                </a:solidFill>
                <a:uFill>
                  <a:solidFill>
                    <a:srgbClr val="FFFFFF"/>
                  </a:solidFill>
                </a:uFill>
                <a:latin typeface="Times New Roman"/>
              </a:rPr>
              <a:t>lainnya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lebih</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banyak</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menukarkan</a:t>
            </a:r>
            <a:r>
              <a:rPr lang="en-US" sz="2400" b="0" strike="noStrike" spc="-1" dirty="0">
                <a:solidFill>
                  <a:srgbClr val="000000"/>
                </a:solidFill>
                <a:uFill>
                  <a:solidFill>
                    <a:srgbClr val="FFFFFF"/>
                  </a:solidFill>
                </a:uFill>
                <a:latin typeface="Times New Roman"/>
              </a:rPr>
              <a:t> data </a:t>
            </a:r>
            <a:r>
              <a:rPr lang="en-US" sz="2400" b="0" strike="noStrike" spc="-1" dirty="0" err="1">
                <a:solidFill>
                  <a:srgbClr val="000000"/>
                </a:solidFill>
                <a:uFill>
                  <a:solidFill>
                    <a:srgbClr val="FFFFFF"/>
                  </a:solidFill>
                </a:uFill>
                <a:latin typeface="Times New Roman"/>
              </a:rPr>
              <a:t>secara</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berurutan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atau</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memindah</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satu</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persatu</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Selain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itu</a:t>
            </a:r>
            <a:r>
              <a:rPr lang="en-US" sz="2400" b="0" strike="noStrike" spc="-1" dirty="0">
                <a:solidFill>
                  <a:srgbClr val="000000"/>
                </a:solidFill>
                <a:uFill>
                  <a:solidFill>
                    <a:srgbClr val="FFFFFF"/>
                  </a:solidFill>
                </a:uFill>
                <a:latin typeface="Times New Roman"/>
              </a:rPr>
              <a:t> proses </a:t>
            </a:r>
            <a:r>
              <a:rPr lang="en-US" sz="2400" b="0" strike="noStrike" spc="-1" dirty="0" err="1">
                <a:solidFill>
                  <a:srgbClr val="000000"/>
                </a:solidFill>
                <a:uFill>
                  <a:solidFill>
                    <a:srgbClr val="FFFFFF"/>
                  </a:solidFill>
                </a:uFill>
                <a:latin typeface="Times New Roman"/>
              </a:rPr>
              <a:t>pengurutan</a:t>
            </a:r>
            <a:r>
              <a:rPr lang="en-US" sz="2400" b="0" strike="noStrike" spc="-1" dirty="0">
                <a:solidFill>
                  <a:srgbClr val="000000"/>
                </a:solidFill>
                <a:uFill>
                  <a:solidFill>
                    <a:srgbClr val="FFFFFF"/>
                  </a:solidFill>
                </a:uFill>
                <a:latin typeface="Times New Roman"/>
              </a:rPr>
              <a:t> data </a:t>
            </a:r>
            <a:r>
              <a:rPr lang="en-US" sz="2400" b="0" strike="noStrike" spc="-1" dirty="0" err="1">
                <a:solidFill>
                  <a:srgbClr val="000000"/>
                </a:solidFill>
                <a:uFill>
                  <a:solidFill>
                    <a:srgbClr val="FFFFFF"/>
                  </a:solidFill>
                </a:uFill>
                <a:latin typeface="Times New Roman"/>
              </a:rPr>
              <a:t>akan</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berhenti</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jika</a:t>
            </a:r>
            <a:r>
              <a:rPr lang="en-US" sz="2400" b="0" strike="noStrike" spc="-1" dirty="0">
                <a:solidFill>
                  <a:srgbClr val="000000"/>
                </a:solidFill>
                <a:uFill>
                  <a:solidFill>
                    <a:srgbClr val="FFFFFF"/>
                  </a:solidFill>
                </a:uFill>
                <a:latin typeface="Times New Roman"/>
              </a:rPr>
              <a:t> proses = </a:t>
            </a:r>
            <a:r>
              <a:rPr lang="en-US" sz="2400" b="0" strike="noStrike" spc="-1" dirty="0" err="1">
                <a:solidFill>
                  <a:srgbClr val="000000"/>
                </a:solidFill>
                <a:uFill>
                  <a:solidFill>
                    <a:srgbClr val="FFFFFF"/>
                  </a:solidFill>
                </a:uFill>
                <a:latin typeface="Times New Roman"/>
              </a:rPr>
              <a:t>jumlah</a:t>
            </a:r>
            <a:r>
              <a:rPr lang="en-US" sz="2400" b="0" strike="noStrike" spc="-1" dirty="0">
                <a:solidFill>
                  <a:srgbClr val="000000"/>
                </a:solidFill>
                <a:uFill>
                  <a:solidFill>
                    <a:srgbClr val="FFFFFF"/>
                  </a:solidFill>
                </a:uFill>
                <a:latin typeface="Times New Roman"/>
              </a:rPr>
              <a:t> data – 1.</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504000" y="288000"/>
            <a:ext cx="8100000" cy="1104120"/>
          </a:xfrm>
          <a:prstGeom prst="rect">
            <a:avLst/>
          </a:prstGeom>
          <a:noFill/>
          <a:ln>
            <a:noFill/>
          </a:ln>
        </p:spPr>
        <p:txBody>
          <a:bodyPr lIns="0" tIns="0" rIns="0" bIns="0" anchor="ctr"/>
          <a:lstStyle/>
          <a:p>
            <a:pPr algn="ctr">
              <a:buClr>
                <a:srgbClr val="000000"/>
              </a:buClr>
              <a:buSzPct val="45000"/>
            </a:pPr>
            <a:r>
              <a:rPr lang="en-US" sz="4400" b="0" strike="noStrike" spc="-1" dirty="0" err="1">
                <a:solidFill>
                  <a:srgbClr val="000000"/>
                </a:solidFill>
                <a:uFill>
                  <a:solidFill>
                    <a:srgbClr val="FFFFFF"/>
                  </a:solidFill>
                </a:uFill>
                <a:latin typeface="Times New Roman"/>
              </a:rPr>
              <a:t>Pemilihan</a:t>
            </a:r>
            <a:r>
              <a:rPr lang="en-US" sz="4400" b="0" strike="noStrike" spc="-1" dirty="0">
                <a:solidFill>
                  <a:srgbClr val="000000"/>
                </a:solidFill>
                <a:uFill>
                  <a:solidFill>
                    <a:srgbClr val="FFFFFF"/>
                  </a:solidFill>
                </a:uFill>
                <a:latin typeface="Times New Roman"/>
              </a:rPr>
              <a:t> Sequence number :</a:t>
            </a:r>
          </a:p>
        </p:txBody>
      </p:sp>
      <p:sp>
        <p:nvSpPr>
          <p:cNvPr id="88" name="TextShape 2"/>
          <p:cNvSpPr txBox="1"/>
          <p:nvPr/>
        </p:nvSpPr>
        <p:spPr>
          <a:xfrm>
            <a:off x="504000" y="1823760"/>
            <a:ext cx="9072000" cy="4384440"/>
          </a:xfrm>
          <a:prstGeom prst="rect">
            <a:avLst/>
          </a:prstGeom>
          <a:noFill/>
          <a:ln>
            <a:noFill/>
          </a:ln>
        </p:spPr>
        <p:txBody>
          <a:bodyPr lIns="0" tIns="0" rIns="0" bIns="0"/>
          <a:lstStyle/>
          <a:p>
            <a:pPr marL="432000" indent="-324000">
              <a:buClr>
                <a:srgbClr val="000000"/>
              </a:buClr>
              <a:buFont typeface="Liberation Serif"/>
              <a:buAutoNum type="arabicPeriod"/>
            </a:pPr>
            <a:r>
              <a:rPr lang="en-US" sz="3200" b="0" strike="noStrike" spc="-1">
                <a:solidFill>
                  <a:srgbClr val="000000"/>
                </a:solidFill>
                <a:uFill>
                  <a:solidFill>
                    <a:srgbClr val="FFFFFF"/>
                  </a:solidFill>
                </a:uFill>
                <a:latin typeface="Times New Roman"/>
              </a:rPr>
              <a:t>Disarankan jarak mula-mula dari data yang akan dibandingkan adalah (N/2)+1).</a:t>
            </a:r>
          </a:p>
          <a:p>
            <a:pPr marL="432000" indent="-324000">
              <a:buClr>
                <a:srgbClr val="000000"/>
              </a:buClr>
              <a:buFont typeface="Liberation Serif"/>
              <a:buAutoNum type="arabicPeriod"/>
            </a:pPr>
            <a:r>
              <a:rPr lang="en-US" sz="3200" b="0" strike="noStrike" spc="-1">
                <a:solidFill>
                  <a:srgbClr val="000000"/>
                </a:solidFill>
                <a:uFill>
                  <a:solidFill>
                    <a:srgbClr val="FFFFFF"/>
                  </a:solidFill>
                </a:uFill>
                <a:latin typeface="Times New Roman"/>
              </a:rPr>
              <a:t>Pada proses berikutnya, digunakan jarak (N/4)+1).</a:t>
            </a:r>
          </a:p>
          <a:p>
            <a:pPr marL="432000" indent="-324000">
              <a:buClr>
                <a:srgbClr val="000000"/>
              </a:buClr>
              <a:buFont typeface="Liberation Serif"/>
              <a:buAutoNum type="arabicPeriod"/>
            </a:pPr>
            <a:r>
              <a:rPr lang="en-US" sz="3200" b="0" strike="noStrike" spc="-1">
                <a:solidFill>
                  <a:srgbClr val="000000"/>
                </a:solidFill>
                <a:uFill>
                  <a:solidFill>
                    <a:srgbClr val="FFFFFF"/>
                  </a:solidFill>
                </a:uFill>
                <a:latin typeface="Times New Roman"/>
              </a:rPr>
              <a:t>Pada proses berikutnya, digunakan jarak (N/8)+1).</a:t>
            </a:r>
          </a:p>
          <a:p>
            <a:pPr marL="432000" indent="-324000">
              <a:buClr>
                <a:srgbClr val="000000"/>
              </a:buClr>
              <a:buFont typeface="Liberation Serif"/>
              <a:buAutoNum type="arabicPeriod"/>
            </a:pPr>
            <a:r>
              <a:rPr lang="en-US" sz="3200" b="0" strike="noStrike" spc="-1">
                <a:solidFill>
                  <a:srgbClr val="000000"/>
                </a:solidFill>
                <a:uFill>
                  <a:solidFill>
                    <a:srgbClr val="FFFFFF"/>
                  </a:solidFill>
                </a:uFill>
                <a:latin typeface="Times New Roman"/>
              </a:rPr>
              <a:t>Demikian seterusnya sampai jarak yang digunakan adalah 1.</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288000"/>
            <a:ext cx="8100000" cy="110412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Times New Roman"/>
              </a:rPr>
              <a:t>Proses Pengurutannya :</a:t>
            </a:r>
          </a:p>
        </p:txBody>
      </p:sp>
      <p:sp>
        <p:nvSpPr>
          <p:cNvPr id="90" name="TextShape 2"/>
          <p:cNvSpPr txBox="1"/>
          <p:nvPr/>
        </p:nvSpPr>
        <p:spPr>
          <a:xfrm>
            <a:off x="504000" y="1823760"/>
            <a:ext cx="9072000" cy="4384440"/>
          </a:xfrm>
          <a:prstGeom prst="rect">
            <a:avLst/>
          </a:prstGeom>
          <a:noFill/>
          <a:ln>
            <a:noFill/>
          </a:ln>
        </p:spPr>
        <p:txBody>
          <a:bodyPr lIns="0" tIns="0" rIns="0" bIns="0"/>
          <a:lstStyle/>
          <a:p>
            <a:pPr marL="432000" indent="-324000">
              <a:buClr>
                <a:srgbClr val="000000"/>
              </a:buClr>
              <a:buFont typeface="Liberation Serif"/>
              <a:buAutoNum type="arabicPeriod"/>
            </a:pPr>
            <a:r>
              <a:rPr lang="en-US" sz="2000" b="0" strike="noStrike" spc="-1" dirty="0" err="1">
                <a:solidFill>
                  <a:srgbClr val="000000"/>
                </a:solidFill>
                <a:uFill>
                  <a:solidFill>
                    <a:srgbClr val="FFFFFF"/>
                  </a:solidFill>
                </a:uFill>
                <a:latin typeface="Times New Roman"/>
              </a:rPr>
              <a:t>Untuk</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jarak</a:t>
            </a:r>
            <a:r>
              <a:rPr lang="en-US" sz="2000" b="0" strike="noStrike" spc="-1" dirty="0">
                <a:solidFill>
                  <a:srgbClr val="000000"/>
                </a:solidFill>
                <a:uFill>
                  <a:solidFill>
                    <a:srgbClr val="FFFFFF"/>
                  </a:solidFill>
                </a:uFill>
                <a:latin typeface="Times New Roman"/>
              </a:rPr>
              <a:t> (N/2)+1:</a:t>
            </a:r>
            <a:endParaRPr lang="id-ID" sz="2000" b="0" strike="noStrike" spc="-1" dirty="0">
              <a:solidFill>
                <a:srgbClr val="000000"/>
              </a:solidFill>
              <a:uFill>
                <a:solidFill>
                  <a:srgbClr val="FFFFFF"/>
                </a:solidFill>
              </a:uFill>
              <a:latin typeface="Times New Roman"/>
            </a:endParaRPr>
          </a:p>
          <a:p>
            <a:pPr marL="889200" lvl="1" indent="-324000">
              <a:buClr>
                <a:srgbClr val="000000"/>
              </a:buClr>
              <a:buFont typeface="Liberation Serif"/>
              <a:buAutoNum type="arabicPeriod"/>
            </a:pPr>
            <a:r>
              <a:rPr lang="en-US" sz="2000" b="0" strike="noStrike" spc="-1" dirty="0">
                <a:solidFill>
                  <a:srgbClr val="000000"/>
                </a:solidFill>
                <a:uFill>
                  <a:solidFill>
                    <a:srgbClr val="FFFFFF"/>
                  </a:solidFill>
                </a:uFill>
                <a:latin typeface="Times New Roman"/>
              </a:rPr>
              <a:t>Data </a:t>
            </a:r>
            <a:r>
              <a:rPr lang="en-US" sz="2000" b="0" strike="noStrike" spc="-1" dirty="0" err="1">
                <a:solidFill>
                  <a:srgbClr val="000000"/>
                </a:solidFill>
                <a:uFill>
                  <a:solidFill>
                    <a:srgbClr val="FFFFFF"/>
                  </a:solidFill>
                </a:uFill>
                <a:latin typeface="Times New Roman"/>
              </a:rPr>
              <a:t>pertama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i</a:t>
            </a:r>
            <a:r>
              <a:rPr lang="en-US" sz="2000" b="0" strike="noStrike" spc="-1" dirty="0">
                <a:solidFill>
                  <a:srgbClr val="000000"/>
                </a:solidFill>
                <a:uFill>
                  <a:solidFill>
                    <a:srgbClr val="FFFFFF"/>
                  </a:solidFill>
                </a:uFill>
                <a:latin typeface="Times New Roman"/>
              </a:rPr>
              <a:t>=0) </a:t>
            </a:r>
            <a:r>
              <a:rPr lang="en-US" sz="2000" b="0" strike="noStrike" spc="-1" dirty="0" err="1">
                <a:solidFill>
                  <a:srgbClr val="000000"/>
                </a:solidFill>
                <a:uFill>
                  <a:solidFill>
                    <a:srgbClr val="FFFFFF"/>
                  </a:solidFill>
                </a:uFill>
                <a:latin typeface="Times New Roman"/>
              </a:rPr>
              <a:t>dibandingkan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dengan</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dengan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jarak</a:t>
            </a:r>
            <a:r>
              <a:rPr lang="en-US" sz="2000" b="0" strike="noStrike" spc="-1" dirty="0">
                <a:solidFill>
                  <a:srgbClr val="000000"/>
                </a:solidFill>
                <a:uFill>
                  <a:solidFill>
                    <a:srgbClr val="FFFFFF"/>
                  </a:solidFill>
                </a:uFill>
                <a:latin typeface="Times New Roman"/>
              </a:rPr>
              <a:t> (N/2)+1. </a:t>
            </a:r>
            <a:r>
              <a:rPr lang="en-US" sz="2000" b="0" strike="noStrike" spc="-1" dirty="0" err="1">
                <a:solidFill>
                  <a:srgbClr val="000000"/>
                </a:solidFill>
                <a:uFill>
                  <a:solidFill>
                    <a:srgbClr val="FFFFFF"/>
                  </a:solidFill>
                </a:uFill>
                <a:latin typeface="Times New Roman"/>
              </a:rPr>
              <a:t>Apabila</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pertama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lebih</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besar</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dari</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ke</a:t>
            </a:r>
            <a:r>
              <a:rPr lang="en-US" sz="2000" b="0" strike="noStrike" spc="-1" dirty="0">
                <a:solidFill>
                  <a:srgbClr val="000000"/>
                </a:solidFill>
                <a:uFill>
                  <a:solidFill>
                    <a:srgbClr val="FFFFFF"/>
                  </a:solidFill>
                </a:uFill>
                <a:latin typeface="Times New Roman"/>
              </a:rPr>
              <a:t> (N/2)+1) </a:t>
            </a:r>
            <a:r>
              <a:rPr lang="en-US" sz="2000" b="0" strike="noStrike" spc="-1" dirty="0" err="1">
                <a:solidFill>
                  <a:srgbClr val="000000"/>
                </a:solidFill>
                <a:uFill>
                  <a:solidFill>
                    <a:srgbClr val="FFFFFF"/>
                  </a:solidFill>
                </a:uFill>
                <a:latin typeface="Times New Roman"/>
              </a:rPr>
              <a:t>tersebut</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maka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kedua</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tersebut</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ditukar</a:t>
            </a:r>
            <a:r>
              <a:rPr lang="en-US" sz="2000" b="0" strike="noStrike" spc="-1" dirty="0">
                <a:solidFill>
                  <a:srgbClr val="000000"/>
                </a:solidFill>
                <a:uFill>
                  <a:solidFill>
                    <a:srgbClr val="FFFFFF"/>
                  </a:solidFill>
                </a:uFill>
                <a:latin typeface="Times New Roman"/>
              </a:rPr>
              <a:t>.</a:t>
            </a:r>
            <a:endParaRPr lang="id-ID" sz="2000" b="0" strike="noStrike" spc="-1" dirty="0">
              <a:solidFill>
                <a:srgbClr val="000000"/>
              </a:solidFill>
              <a:uFill>
                <a:solidFill>
                  <a:srgbClr val="FFFFFF"/>
                </a:solidFill>
              </a:uFill>
              <a:latin typeface="Times New Roman"/>
            </a:endParaRPr>
          </a:p>
          <a:p>
            <a:pPr marL="889200" lvl="1" indent="-324000">
              <a:buClr>
                <a:srgbClr val="000000"/>
              </a:buClr>
              <a:buFont typeface="Liberation Serif"/>
              <a:buAutoNum type="arabicPeriod"/>
            </a:pPr>
            <a:r>
              <a:rPr lang="en-US" sz="2000" b="0" strike="noStrike" spc="-1" dirty="0" err="1">
                <a:solidFill>
                  <a:srgbClr val="000000"/>
                </a:solidFill>
                <a:uFill>
                  <a:solidFill>
                    <a:srgbClr val="FFFFFF"/>
                  </a:solidFill>
                </a:uFill>
                <a:latin typeface="Times New Roman"/>
              </a:rPr>
              <a:t>Kemudian</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kedua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i</a:t>
            </a:r>
            <a:r>
              <a:rPr lang="en-US" sz="2000" b="0" strike="noStrike" spc="-1" dirty="0">
                <a:solidFill>
                  <a:srgbClr val="000000"/>
                </a:solidFill>
                <a:uFill>
                  <a:solidFill>
                    <a:srgbClr val="FFFFFF"/>
                  </a:solidFill>
                </a:uFill>
                <a:latin typeface="Times New Roman"/>
              </a:rPr>
              <a:t>=1) </a:t>
            </a:r>
            <a:r>
              <a:rPr lang="en-US" sz="2000" b="0" strike="noStrike" spc="-1" dirty="0" err="1">
                <a:solidFill>
                  <a:srgbClr val="000000"/>
                </a:solidFill>
                <a:uFill>
                  <a:solidFill>
                    <a:srgbClr val="FFFFFF"/>
                  </a:solidFill>
                </a:uFill>
                <a:latin typeface="Times New Roman"/>
              </a:rPr>
              <a:t>dibandingkan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dengan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jarak</a:t>
            </a:r>
            <a:r>
              <a:rPr lang="en-US" sz="2000" b="0" strike="noStrike" spc="-1" dirty="0">
                <a:solidFill>
                  <a:srgbClr val="000000"/>
                </a:solidFill>
                <a:uFill>
                  <a:solidFill>
                    <a:srgbClr val="FFFFFF"/>
                  </a:solidFill>
                </a:uFill>
                <a:latin typeface="Times New Roman"/>
              </a:rPr>
              <a:t> yang </a:t>
            </a:r>
            <a:r>
              <a:rPr lang="en-US" sz="2000" b="0" strike="noStrike" spc="-1" dirty="0" err="1">
                <a:solidFill>
                  <a:srgbClr val="000000"/>
                </a:solidFill>
                <a:uFill>
                  <a:solidFill>
                    <a:srgbClr val="FFFFFF"/>
                  </a:solidFill>
                </a:uFill>
                <a:latin typeface="Times New Roman"/>
              </a:rPr>
              <a:t>sama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yaitu</a:t>
            </a:r>
            <a:r>
              <a:rPr lang="en-US" sz="2000" b="0" strike="noStrike" spc="-1" dirty="0">
                <a:solidFill>
                  <a:srgbClr val="000000"/>
                </a:solidFill>
                <a:uFill>
                  <a:solidFill>
                    <a:srgbClr val="FFFFFF"/>
                  </a:solidFill>
                </a:uFill>
                <a:latin typeface="Times New Roman"/>
              </a:rPr>
              <a:t> (N/2)+1) = </a:t>
            </a:r>
            <a:r>
              <a:rPr lang="en-US" sz="2000" b="0" strike="noStrike" spc="-1" dirty="0" err="1">
                <a:solidFill>
                  <a:srgbClr val="000000"/>
                </a:solidFill>
                <a:uFill>
                  <a:solidFill>
                    <a:srgbClr val="FFFFFF"/>
                  </a:solidFill>
                </a:uFill>
                <a:latin typeface="Times New Roman"/>
              </a:rPr>
              <a:t>elemen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ke</a:t>
            </a:r>
            <a:r>
              <a:rPr lang="en-US" sz="2000" b="0" strike="noStrike" spc="-1" dirty="0">
                <a:solidFill>
                  <a:srgbClr val="000000"/>
                </a:solidFill>
                <a:uFill>
                  <a:solidFill>
                    <a:srgbClr val="FFFFFF"/>
                  </a:solidFill>
                </a:uFill>
                <a:latin typeface="Times New Roman"/>
              </a:rPr>
              <a:t>-(</a:t>
            </a:r>
            <a:r>
              <a:rPr lang="en-US" sz="2000" b="0" strike="noStrike" spc="-1" dirty="0" err="1">
                <a:solidFill>
                  <a:srgbClr val="000000"/>
                </a:solidFill>
                <a:uFill>
                  <a:solidFill>
                    <a:srgbClr val="FFFFFF"/>
                  </a:solidFill>
                </a:uFill>
                <a:latin typeface="Times New Roman"/>
              </a:rPr>
              <a:t>i+N</a:t>
            </a:r>
            <a:r>
              <a:rPr lang="en-US" sz="2000" b="0" strike="noStrike" spc="-1" dirty="0">
                <a:solidFill>
                  <a:srgbClr val="000000"/>
                </a:solidFill>
                <a:uFill>
                  <a:solidFill>
                    <a:srgbClr val="FFFFFF"/>
                  </a:solidFill>
                </a:uFill>
                <a:latin typeface="Times New Roman"/>
              </a:rPr>
              <a:t>/2)+1.</a:t>
            </a:r>
            <a:endParaRPr lang="id-ID" sz="2000" b="0" strike="noStrike" spc="-1" dirty="0">
              <a:solidFill>
                <a:srgbClr val="000000"/>
              </a:solidFill>
              <a:uFill>
                <a:solidFill>
                  <a:srgbClr val="FFFFFF"/>
                </a:solidFill>
              </a:uFill>
              <a:latin typeface="Times New Roman"/>
            </a:endParaRPr>
          </a:p>
          <a:p>
            <a:pPr marL="889200" lvl="1" indent="-324000">
              <a:buClr>
                <a:srgbClr val="000000"/>
              </a:buClr>
              <a:buFont typeface="Liberation Serif"/>
              <a:buAutoNum type="arabicPeriod"/>
            </a:pPr>
            <a:r>
              <a:rPr lang="en-US" sz="2000" b="0" strike="noStrike" spc="-1" dirty="0" err="1">
                <a:solidFill>
                  <a:srgbClr val="000000"/>
                </a:solidFill>
                <a:uFill>
                  <a:solidFill>
                    <a:srgbClr val="FFFFFF"/>
                  </a:solidFill>
                </a:uFill>
                <a:latin typeface="Times New Roman"/>
              </a:rPr>
              <a:t>Demikian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seterusnya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sampai</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seluruh</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dibandingkan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sehingga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semua</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ke-i</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selalu</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lebih</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kecil</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dari</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pada</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ke</a:t>
            </a:r>
            <a:r>
              <a:rPr lang="en-US" sz="2000" b="0" strike="noStrike" spc="-1" dirty="0">
                <a:solidFill>
                  <a:srgbClr val="000000"/>
                </a:solidFill>
                <a:uFill>
                  <a:solidFill>
                    <a:srgbClr val="FFFFFF"/>
                  </a:solidFill>
                </a:uFill>
                <a:latin typeface="Times New Roman"/>
              </a:rPr>
              <a:t>-(</a:t>
            </a:r>
            <a:r>
              <a:rPr lang="en-US" sz="2000" b="0" strike="noStrike" spc="-1" dirty="0" err="1">
                <a:solidFill>
                  <a:srgbClr val="000000"/>
                </a:solidFill>
                <a:uFill>
                  <a:solidFill>
                    <a:srgbClr val="FFFFFF"/>
                  </a:solidFill>
                </a:uFill>
                <a:latin typeface="Times New Roman"/>
              </a:rPr>
              <a:t>i+N</a:t>
            </a:r>
            <a:r>
              <a:rPr lang="en-US" sz="2000" b="0" strike="noStrike" spc="-1" dirty="0">
                <a:solidFill>
                  <a:srgbClr val="000000"/>
                </a:solidFill>
                <a:uFill>
                  <a:solidFill>
                    <a:srgbClr val="FFFFFF"/>
                  </a:solidFill>
                </a:uFill>
                <a:latin typeface="Times New Roman"/>
              </a:rPr>
              <a:t>/2)+1.</a:t>
            </a:r>
          </a:p>
          <a:p>
            <a:pPr marL="432000" indent="-324000">
              <a:buClr>
                <a:srgbClr val="000000"/>
              </a:buClr>
              <a:buFont typeface="Liberation Serif"/>
              <a:buAutoNum type="arabicPeriod"/>
            </a:pPr>
            <a:r>
              <a:rPr lang="en-US" sz="2000" b="0" strike="noStrike" spc="-1" dirty="0" err="1">
                <a:solidFill>
                  <a:srgbClr val="000000"/>
                </a:solidFill>
                <a:uFill>
                  <a:solidFill>
                    <a:srgbClr val="FFFFFF"/>
                  </a:solidFill>
                </a:uFill>
                <a:latin typeface="Times New Roman"/>
              </a:rPr>
              <a:t>Ulangi</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langakah-langkah</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diatas</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untuk</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jarak</a:t>
            </a:r>
            <a:r>
              <a:rPr lang="en-US" sz="2000" b="0" strike="noStrike" spc="-1" dirty="0">
                <a:solidFill>
                  <a:srgbClr val="000000"/>
                </a:solidFill>
                <a:uFill>
                  <a:solidFill>
                    <a:srgbClr val="FFFFFF"/>
                  </a:solidFill>
                </a:uFill>
                <a:latin typeface="Times New Roman"/>
              </a:rPr>
              <a:t> = (N/4)+1 </a:t>
            </a:r>
            <a:r>
              <a:rPr lang="en-US" sz="2000" b="0" strike="noStrike" spc="-1" dirty="0" err="1">
                <a:solidFill>
                  <a:srgbClr val="000000"/>
                </a:solidFill>
                <a:uFill>
                  <a:solidFill>
                    <a:srgbClr val="FFFFFF"/>
                  </a:solidFill>
                </a:uFill>
                <a:latin typeface="Times New Roman"/>
              </a:rPr>
              <a:t>kemudian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lakukan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pembandingan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pengurutan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sehingga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semua</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ke-i</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lebih</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kecil</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daripada</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ke</a:t>
            </a:r>
            <a:r>
              <a:rPr lang="en-US" sz="2000" b="0" strike="noStrike" spc="-1" dirty="0">
                <a:solidFill>
                  <a:srgbClr val="000000"/>
                </a:solidFill>
                <a:uFill>
                  <a:solidFill>
                    <a:srgbClr val="FFFFFF"/>
                  </a:solidFill>
                </a:uFill>
                <a:latin typeface="Times New Roman"/>
              </a:rPr>
              <a:t>-(</a:t>
            </a:r>
            <a:r>
              <a:rPr lang="en-US" sz="2000" b="0" strike="noStrike" spc="-1" dirty="0" err="1">
                <a:solidFill>
                  <a:srgbClr val="000000"/>
                </a:solidFill>
                <a:uFill>
                  <a:solidFill>
                    <a:srgbClr val="FFFFFF"/>
                  </a:solidFill>
                </a:uFill>
                <a:latin typeface="Times New Roman"/>
              </a:rPr>
              <a:t>i+N</a:t>
            </a:r>
            <a:r>
              <a:rPr lang="en-US" sz="2000" b="0" strike="noStrike" spc="-1" dirty="0">
                <a:solidFill>
                  <a:srgbClr val="000000"/>
                </a:solidFill>
                <a:uFill>
                  <a:solidFill>
                    <a:srgbClr val="FFFFFF"/>
                  </a:solidFill>
                </a:uFill>
                <a:latin typeface="Times New Roman"/>
              </a:rPr>
              <a:t>/4)+1.</a:t>
            </a:r>
          </a:p>
          <a:p>
            <a:pPr marL="432000" indent="-324000">
              <a:buClr>
                <a:srgbClr val="000000"/>
              </a:buClr>
              <a:buFont typeface="Liberation Serif"/>
              <a:buAutoNum type="arabicPeriod"/>
            </a:pPr>
            <a:r>
              <a:rPr lang="en-US" sz="2000" b="0" strike="noStrike" spc="-1" dirty="0" err="1">
                <a:solidFill>
                  <a:srgbClr val="000000"/>
                </a:solidFill>
                <a:uFill>
                  <a:solidFill>
                    <a:srgbClr val="FFFFFF"/>
                  </a:solidFill>
                </a:uFill>
                <a:latin typeface="Times New Roman"/>
              </a:rPr>
              <a:t>Ulangi</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langakah-langkah</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diatas</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untuk</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jarak</a:t>
            </a:r>
            <a:r>
              <a:rPr lang="en-US" sz="2000" b="0" strike="noStrike" spc="-1" dirty="0">
                <a:solidFill>
                  <a:srgbClr val="000000"/>
                </a:solidFill>
                <a:uFill>
                  <a:solidFill>
                    <a:srgbClr val="FFFFFF"/>
                  </a:solidFill>
                </a:uFill>
                <a:latin typeface="Times New Roman"/>
              </a:rPr>
              <a:t> = (N/8)+1 </a:t>
            </a:r>
            <a:r>
              <a:rPr lang="en-US" sz="2000" b="0" strike="noStrike" spc="-1" dirty="0" err="1">
                <a:solidFill>
                  <a:srgbClr val="000000"/>
                </a:solidFill>
                <a:uFill>
                  <a:solidFill>
                    <a:srgbClr val="FFFFFF"/>
                  </a:solidFill>
                </a:uFill>
                <a:latin typeface="Times New Roman"/>
              </a:rPr>
              <a:t>kemudian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lakukan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pembandingan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pengurutan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sehingga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semua</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ke-i</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lebih</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kecil</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daripada</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ke</a:t>
            </a:r>
            <a:r>
              <a:rPr lang="en-US" sz="2000" b="0" strike="noStrike" spc="-1" dirty="0">
                <a:solidFill>
                  <a:srgbClr val="000000"/>
                </a:solidFill>
                <a:uFill>
                  <a:solidFill>
                    <a:srgbClr val="FFFFFF"/>
                  </a:solidFill>
                </a:uFill>
                <a:latin typeface="Times New Roman"/>
              </a:rPr>
              <a:t>-(</a:t>
            </a:r>
            <a:r>
              <a:rPr lang="en-US" sz="2000" b="0" strike="noStrike" spc="-1" dirty="0" err="1">
                <a:solidFill>
                  <a:srgbClr val="000000"/>
                </a:solidFill>
                <a:uFill>
                  <a:solidFill>
                    <a:srgbClr val="FFFFFF"/>
                  </a:solidFill>
                </a:uFill>
                <a:latin typeface="Times New Roman"/>
              </a:rPr>
              <a:t>i+N</a:t>
            </a:r>
            <a:r>
              <a:rPr lang="en-US" sz="2000" b="0" strike="noStrike" spc="-1" dirty="0">
                <a:solidFill>
                  <a:srgbClr val="000000"/>
                </a:solidFill>
                <a:uFill>
                  <a:solidFill>
                    <a:srgbClr val="FFFFFF"/>
                  </a:solidFill>
                </a:uFill>
                <a:latin typeface="Times New Roman"/>
              </a:rPr>
              <a:t>/8)+1.</a:t>
            </a:r>
          </a:p>
          <a:p>
            <a:pPr marL="432000" indent="-324000">
              <a:buClr>
                <a:srgbClr val="000000"/>
              </a:buClr>
              <a:buFont typeface="Liberation Serif"/>
              <a:buAutoNum type="arabicPeriod"/>
            </a:pPr>
            <a:r>
              <a:rPr lang="en-US" sz="2000" b="0" strike="noStrike" spc="-1" dirty="0" err="1">
                <a:solidFill>
                  <a:srgbClr val="000000"/>
                </a:solidFill>
                <a:uFill>
                  <a:solidFill>
                    <a:srgbClr val="FFFFFF"/>
                  </a:solidFill>
                </a:uFill>
                <a:latin typeface="Times New Roman"/>
              </a:rPr>
              <a:t>Demikian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seterusnya</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sampai</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jarak</a:t>
            </a:r>
            <a:r>
              <a:rPr lang="en-US" sz="2000" b="0" strike="noStrike" spc="-1" dirty="0">
                <a:solidFill>
                  <a:srgbClr val="000000"/>
                </a:solidFill>
                <a:uFill>
                  <a:solidFill>
                    <a:srgbClr val="FFFFFF"/>
                  </a:solidFill>
                </a:uFill>
                <a:latin typeface="Times New Roman"/>
              </a:rPr>
              <a:t> yang </a:t>
            </a:r>
            <a:r>
              <a:rPr lang="en-US" sz="2000" b="0" strike="noStrike" spc="-1" dirty="0" err="1">
                <a:solidFill>
                  <a:srgbClr val="000000"/>
                </a:solidFill>
                <a:uFill>
                  <a:solidFill>
                    <a:srgbClr val="FFFFFF"/>
                  </a:solidFill>
                </a:uFill>
                <a:latin typeface="Times New Roman"/>
              </a:rPr>
              <a:t>digunakan</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adalah</a:t>
            </a:r>
            <a:r>
              <a:rPr lang="en-US" sz="2000" b="0" strike="noStrike" spc="-1" dirty="0">
                <a:solidFill>
                  <a:srgbClr val="000000"/>
                </a:solidFill>
                <a:uFill>
                  <a:solidFill>
                    <a:srgbClr val="FFFFFF"/>
                  </a:solidFill>
                </a:uFill>
                <a:latin typeface="Times New Roman"/>
              </a:rPr>
              <a:t> 1 </a:t>
            </a:r>
            <a:r>
              <a:rPr lang="en-US" sz="2000" b="0" strike="noStrike" spc="-1" dirty="0" err="1">
                <a:solidFill>
                  <a:srgbClr val="000000"/>
                </a:solidFill>
                <a:uFill>
                  <a:solidFill>
                    <a:srgbClr val="FFFFFF"/>
                  </a:solidFill>
                </a:uFill>
                <a:latin typeface="Times New Roman"/>
              </a:rPr>
              <a:t>atau</a:t>
            </a:r>
            <a:r>
              <a:rPr lang="en-US" sz="2000" b="0" strike="noStrike" spc="-1" dirty="0">
                <a:solidFill>
                  <a:srgbClr val="000000"/>
                </a:solidFill>
                <a:uFill>
                  <a:solidFill>
                    <a:srgbClr val="FFFFFF"/>
                  </a:solidFill>
                </a:uFill>
                <a:latin typeface="Times New Roman"/>
              </a:rPr>
              <a:t> data </a:t>
            </a:r>
            <a:r>
              <a:rPr lang="en-US" sz="2000" b="0" strike="noStrike" spc="-1" dirty="0" err="1">
                <a:solidFill>
                  <a:srgbClr val="000000"/>
                </a:solidFill>
                <a:uFill>
                  <a:solidFill>
                    <a:srgbClr val="FFFFFF"/>
                  </a:solidFill>
                </a:uFill>
                <a:latin typeface="Times New Roman"/>
              </a:rPr>
              <a:t>sudah</a:t>
            </a:r>
            <a:r>
              <a:rPr lang="en-US" sz="2000" b="0" strike="noStrike" spc="-1" dirty="0">
                <a:solidFill>
                  <a:srgbClr val="000000"/>
                </a:solidFill>
                <a:uFill>
                  <a:solidFill>
                    <a:srgbClr val="FFFFFF"/>
                  </a:solidFill>
                </a:uFill>
                <a:latin typeface="Times New Roman"/>
              </a:rPr>
              <a:t> </a:t>
            </a:r>
            <a:r>
              <a:rPr lang="en-US" sz="2000" b="0" strike="noStrike" spc="-1" dirty="0" err="1">
                <a:solidFill>
                  <a:srgbClr val="000000"/>
                </a:solidFill>
                <a:uFill>
                  <a:solidFill>
                    <a:srgbClr val="FFFFFF"/>
                  </a:solidFill>
                </a:uFill>
                <a:latin typeface="Times New Roman"/>
              </a:rPr>
              <a:t>terurut</a:t>
            </a:r>
            <a:r>
              <a:rPr lang="en-US" sz="2000" b="0" strike="noStrike" spc="-1" dirty="0">
                <a:solidFill>
                  <a:srgbClr val="000000"/>
                </a:solidFill>
                <a:uFill>
                  <a:solidFill>
                    <a:srgbClr val="FFFFFF"/>
                  </a:solidFill>
                </a:uFill>
                <a:latin typeface="Times New Roman"/>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31" y="681802"/>
            <a:ext cx="8569565" cy="674558"/>
          </a:xfrm>
        </p:spPr>
        <p:txBody>
          <a:bodyPr/>
          <a:lstStyle/>
          <a:p>
            <a:r>
              <a:rPr lang="id-ID" dirty="0"/>
              <a:t>Contoh data</a:t>
            </a:r>
          </a:p>
        </p:txBody>
      </p:sp>
      <p:sp>
        <p:nvSpPr>
          <p:cNvPr id="8" name="AutoShape 6" descr="data:image/png;base64,iVBORw0KGgoAAAANSUhEUgAAAQgAAACpCAIAAABYozRXAAAOsElEQVR4nO2d0WsbRx7Hf6/9D+4578dBXvOWp+KC6UHNUa5cSOB6R0ShCOzqoCT4CmlTsEMEd6RRqYSTUNI+yAmUO6/aRO35TFqbuFbXNUfqmGtxqqitHaiJMaZMH1Zeza527VntzM7M6vvl92Btfmi1M/PJb2d3fvMjBkFQn0j3D4AgExUA48u1TS0/Qtd5IchXaBACDAhiLA6ML9c2v1zbJGhQ6ehKs6S7ByTIo6B7OaFr09GkjIhY02LT1W5GiYiYzRbqRIABMOQIYMgXwMiBAIZ8AYwcCGDIF8DIgQAGcyveJL7iHuFRdDrCbap7cAOMlAIYzK0Eh3zHKR488OJYCXsd0aayB2tnioioOMUdrPUezDm3AIZkqQOjwz1Rde0Bw634oYH7Uy8YFaLiFDljHBg1jocaEZELMKRKHRgVog4RI3K94WsHGG6FixMdp+h/0BwxWDMARmeKaIw6HDkSgwbAYJncSnmho2MFGB2nyI1//pNZYISiRIWoUpN2otd+99vl0sTA9vlf/vzL3p5QSxmsDMCoEBWVfblSMPh/MgyMJrnjvVvV4phMMH7zzDPbrZWBbf5Pf9xtt4VaymApBcOX0lMELid8bQKyMmIETW7ESHkrtXDmFMAQsY7K+feQzjECZtjkG2CIW5HIsQMMnowAJOaCUaHYSAIwBpY6MPx5hVURg/HvMfjDmh/X8ipOEbtFRf6j1NMBDKYSDIfrSkXhQg0Yabz880odqRkbwGB4882wJKTPUoKxXJrYbq2k+QYTBDDkC2AADO0GMACGEuUTDOR8p1SaIZUbMGwXcr4RMeSLiGj2icUWGTH8a8u2Mbnz6h7cACOlAIZ8DTkYqxffbH/alNWYugQw5GvIwVi7NPWo4chqTF0CGPIFMACGfksPBl7wAYx+AYyIxR7eaqngQQOWhNQiHslJXFQLMHipAqN8ua8PL1sBhpfo7QYTlvq8jmrTDP5fd8eJxhExVCmjiFEgKtyzAgxPHdPBuEVF2ZuDyALjwdV3vp2tp/kGE5QFGDN1orM0o+bLhxMMdeHCA2O6vlqqLkXaG++vXL+zHmetja25d2/OvXuztbEVsp3dfaHmM0NZgKEuXAwtGHJzWfvBaG8/7R/Zni18/fgQMErVpVff+ujVtz7qJ2rswt2Rc41Im3hvSahlM5R6MO4REZWVff8QghHaO0cFGELXGaOHN649vHFN3P/09Hx7+2maM6qQcjAmz9JoXeH3DyEYSsMFwPCkGAzF4WIIwfD26lTxlBZg8FILxuRZVU9plYHhhhOsjdk+xw8X0pO8AUa/VIJxj4hoct0uMNJ5+edVOXBVW0owHjWctUtT4v7DB0YmJgUMIsKSEIDBC2DIF8BIBEaputTa2EpzRhUCGPIFMACGfosEAznfKZVmSOUHDMuFnG9EDPkiIpp93mKLjBj+tWXbmNx5dQ9ujWD8uLS4cu51cX+AATDssJTttt1aWS5NiPsDDIBhh2UMxsUPv2q2vk9zRhUCGPIFMBKBMV1fbdzfTHNGFQIYeMEHMCIEMMKLPbgy36bU+fYWDnZ/Uq170BnjnsxJTVoCGEwhGCM0ynVc4aQlYHSc4sGHjlM0oqLSLSoeZF/wS2sdqQUpJYLx8/r6F68UxP2HEYyyhRGjp8DaczMWEXKp3saCsdtuL5w5Je4PMGwDw7AafKwZqEPJ30rJ3RVBHIy9/Z3Nn9yQbXzzH+e1l0IHF7+5GWfv/Puf15pXvb/nlt++vXj+SLvr/kPwFw6sTG6ljtGMfWDEl/wWaFNFYETWp5SeukREtxfPX5l74UirfnKqf9TO/vdv16//IXTwEDDe+/jKex9f8f7eePx5P2n95qwkeLM+mLKYfE8eIzpuGRje9lKdI7xi21QFFe54bKq3UXW+k95KebsoJDrFlbkXkv2m5MrkqdRJImW3VSrA6KMi0uuwNs2SCul7TAEMlg0YMycU3k3JBqPjFCPfWOgEwxkLU+GO90g4jBkdYOxtbc2/9KK4/3CBUeBIKBCNnlBFnWQwwinf/vRbHxi18C+i8eBB2VvppASDMXbnuWfFnYcLjPLxXsepo0JBxEjn5Z9X6kjN2DIG44PPNqqNB4m+32IwMjMpYPChId4DYIgqERiN+5vT9dVE3w8wsgBDugAGwNBvAANgqFA+wUDOd0qlHFU5AcNyIefbuIgx/9KLe1uiSXnGgqG9IyR2IsAwAoyFM6d2221BZ4ABMOywjMFobWyVqsnqYwAMgKG/TQcQwNBuAANgKFHOOhEv+ACGHOWsE+XmfPOoaF4S4iVd8MkYxuZ8M8a+eKXw87ro8qfhAUNjJ8ooHMOViuHQ0AmGVywmlKVkbGorY2y5NLHdWhF0HhIw9HaizEWEwRQ+/YsI8wrGdz/svFxeSPT9NoKhtxMlghHKVjIRDF+6cr7jlAiM9vbT09Pzib4/T2Bk04kywPBTMgKzcePA8E1FzrfQdcYLYJjWibJvpUzaJSSuTZlhOd8MYJjXiXneVyq2TQ3L+WaMrZx7/celRUFngJFBJ8rYifAgSJgcMUzO+WaMrV2aetRwBJ2HFowsO1HSZghd8SRoflzLqzhles53IjB2dvfHLtxN9P02gqG3E5HzbR8YjLGRc41E328jGHo7EUtCAIYc5awTsYgQYMhRzjoRYAAMOcpZJyLnW45SjqqHN649vHFN3N9MMGwXcr6NixhJwXj+75/s7f8i7o+IMWDE6F2bDuWsTQdQUjBOT8+3t5+K+wMMgKG/TQcQwNBuAANgKFHOOhFgAAw5ylkn4gWfEWB8O1t/cPUdcX+AYSgY0aXGTEpU6k8X9tZjdpmumQXGo4azdilBmbwhAUNjJ0oCw61QsVIxpjhlZLpwxW/iGpFhy86TglGqLrU2RLf0ZHaCobcTpYDRcYpUcY2r2hpo0xoRl/AlN3UYYLDcdaKk7XMqroHljPk27UwFFiofkhcGMAZTzjpRRqJSdxZuExjuOMCQrJx1YkoweljYBYZpEaP9aXP14pvi/gBDdSemBKO/Zqv/ZMosMAyfY2y3VpZLE+L+wwmGZXOMAxkdMRi/qUSwfW0E4+KHXzVb34v75wSMDDsxn2BEpAs3A4/ATdtwLSkY0/XVxv1NcX8bwdDbicj5BhhylLNOxJIQgCFHOetELCIEGHKUs04EGEaAsdtuL5w5Je4PMDICAznfKZVyVCUF4+q//ldf+L+4P3K+RYScb+sjxvU769fviFZgYplFDJst1IkAA2DIEcCQL4ABMLQbwAAYSgQw5Atg/LK31/z9qLg/wDARDLzgkw4GY+zOc8+KO3/w2Ua18UDcH2BkBEZMfQxTyhn75iUNe5K44Ew7GI37m9P1VXF/S8HoeP+/9o1gT475YETFDiPAqBws33fHJddLBxghSQejQlQkcoJg8DwQkQswJIQO2TV4AAYvRbdSPBheAOlw5EgMGkpvpUwpNRYROkhmthfA6FcGYISiRIWoYjAYPZlWnJI1uaptyu6jPDDWLk0tlyYGtrVLU4ke1w4tGC43xyjaAob3NOqADDPAODDp9dJDYOy229utlYHt5/UEz17ZEIPBmzURw7Q63wGTXRY6BIbQdcpTa2OrVF0S988lGEZPvt1Kb/S7FX6WYQAYt6h4cAelOmIIXac8AYxKPDBGgBHYJyQAggFgNMkZ4x57qwkXAMOTise1vDwMisGPBoOR0ss/r5ohm40BDIY33wxLQvoMYDCAoUIAI6kABsCwwLJvt+9+2Hm5vCDuDzAGBAM53ymletiF1N5+enp6XtwfOd8iQs639RHDUDBmn1hskRHDvzbVzRcpgJFUAANgWGAAgwEMFQIYSQUwAIYFln277ezuj124K+4PMLIAAy/4tIPBGBs51xB3BhgZgREa8lyykhGra6NTvQ2u8z2A8g/G5NmD7rrcOzhT73Vt2WwwQgVjYryOaFO5YESmeptc53sA5R2MezRa7/5dICrc6x4kosl1mn1C5ctEZ2nGXDDiADBiEWEv1bsWiB6m1eAbQHkHIxg6PEjKl7nosU6jUoOGZDA6TpGKxd49ilnb5/hRQnXBz+n6aqm6FGlvvL/i7Y8Waa2NrTjb2d0/pNGGBgwuSviE+GB4x00Eg89OCiR9awWjdgAqn6ikskR0e/tp3Phe+PrxIWDE4VSqLo1duDtyrhFppepS/h/Xli93O7F7HxUC4wkVTAfDDxP8dMOIiOEn7hle51u1rATDt8mz3TsomyJGYOptHBi9VO/czTESyW4wZurdebZNcwwehkDStz4wYlK9Ta7zrVr2gTFTD9xBdXm413tKG4DERDACbzG4d346I0Z0qrfBdb5Vyz4wvIDQFfdYtvceQ+qzWiVgpPHyzysVjIwNYDC8+WZYEgIwogQw5AtgqBbAABgAI0IAY0AwkPOdUqqHXUoh51tEyPlGxJAvIqLZ5y22yIjhX5vq5osUwFAtgAEwAEaEAAbAABgRAhgAA2BECGBkAQZe8AGMfgGM+PoYxANjxJIQftGU4eWMlcpKMCaP9fqu7B0c4RZQERVOGgxG3z8dBBJTwJC77wHAiJNkMGZO0OgJjpDjPTDKVkQMXubV4DMNjL39nc2fXBFb/OamiM0tv3178fyRdsUZE/yFA0vhrdTMCaJjNGMtGIFkPmPA8KW01NjtxfNX5l440qqfnBIZx7cXzwuCsfH4cxHMrn36V6GeSCGFYJSPByJGVx4qFoAR5MIMMHzLWXFKA6UMjBEaJZocCR/v3V+ZDUbf7lJmgcH4DD6AoUCqwChQb7IRsJPcpNxcMELhIsYrvk2Vg5GvOt8GSgkYsVTwEw+DwQjsmxPrdVibqhiv7niPBHc8sEsIwJAu2WCM0GgfFQWOhEOYMQaMwCYIsV6HtqmSKFHjnnkrowJgeJIMRvk4hVQ4GTgolwpFEWNwL/+8ykZtBgYwGN58MywJARhRAhjyBTByIIAhXwAjB8onGMj5TikdQ9Es6e4BCYrN+faPZixd54UgX6FBCDAgiLHDwYAgyBPAgKAI/Qp99lW7tZCiYQAAAABJRU5ErkJggg=="/>
          <p:cNvSpPr>
            <a:spLocks noGrp="1" noChangeAspect="1" noChangeArrowheads="1"/>
          </p:cNvSpPr>
          <p:nvPr>
            <p:ph sz="quarter" idx="13"/>
          </p:nvPr>
        </p:nvSpPr>
        <p:spPr bwMode="auto">
          <a:xfrm>
            <a:off x="755529" y="1356360"/>
            <a:ext cx="8569049" cy="55473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id-ID" dirty="0"/>
              <a:t>Data:  19 7 25 15 10 3 30 5</a:t>
            </a:r>
          </a:p>
          <a:p>
            <a:pPr marL="0" indent="0">
              <a:buNone/>
            </a:pPr>
            <a:r>
              <a:rPr lang="pt-BR" dirty="0"/>
              <a:t>Index: 0 1 2 3 4 5 6 7</a:t>
            </a:r>
          </a:p>
          <a:p>
            <a:pPr marL="0" indent="0">
              <a:buNone/>
            </a:pPr>
            <a:r>
              <a:rPr lang="pt-BR" dirty="0"/>
              <a:t>Size: 8</a:t>
            </a:r>
          </a:p>
          <a:p>
            <a:pPr marL="0" indent="0">
              <a:buNone/>
            </a:pPr>
            <a:r>
              <a:rPr lang="pt-BR" dirty="0"/>
              <a:t>Proses pertama, jarak=(N/2)+1=(8/2)+1=5</a:t>
            </a:r>
          </a:p>
          <a:p>
            <a:pPr marL="0" indent="0">
              <a:buNone/>
            </a:pPr>
            <a:endParaRPr lang="id-ID"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009" y="3676015"/>
            <a:ext cx="4462087" cy="2856412"/>
          </a:xfrm>
          <a:prstGeom prst="rect">
            <a:avLst/>
          </a:prstGeom>
        </p:spPr>
      </p:pic>
    </p:spTree>
    <p:extLst>
      <p:ext uri="{BB962C8B-B14F-4D97-AF65-F5344CB8AC3E}">
        <p14:creationId xmlns:p14="http://schemas.microsoft.com/office/powerpoint/2010/main" val="220462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504000" y="288000"/>
            <a:ext cx="8100000" cy="110412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Times New Roman"/>
              </a:rPr>
              <a:t>Contoh Program Shell Sort</a:t>
            </a:r>
          </a:p>
        </p:txBody>
      </p:sp>
      <p:pic>
        <p:nvPicPr>
          <p:cNvPr id="92" name="Picture 91"/>
          <p:cNvPicPr/>
          <p:nvPr/>
        </p:nvPicPr>
        <p:blipFill>
          <a:blip r:embed="rId2"/>
          <a:stretch/>
        </p:blipFill>
        <p:spPr>
          <a:xfrm>
            <a:off x="2177123" y="1392119"/>
            <a:ext cx="5752440" cy="616755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504000" y="288000"/>
            <a:ext cx="8100000" cy="110412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Times New Roman"/>
              </a:rPr>
              <a:t>Hasil Program</a:t>
            </a:r>
          </a:p>
        </p:txBody>
      </p:sp>
      <p:pic>
        <p:nvPicPr>
          <p:cNvPr id="94" name="Picture 93"/>
          <p:cNvPicPr/>
          <p:nvPr/>
        </p:nvPicPr>
        <p:blipFill>
          <a:blip r:embed="rId2"/>
          <a:stretch/>
        </p:blipFill>
        <p:spPr>
          <a:xfrm>
            <a:off x="1682280" y="1823400"/>
            <a:ext cx="6715440" cy="4384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152</TotalTime>
  <Words>554</Words>
  <Application>Microsoft Office PowerPoint</Application>
  <PresentationFormat>Custom</PresentationFormat>
  <Paragraphs>42</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DejaVu Sans</vt:lpstr>
      <vt:lpstr>Liberation Serif</vt:lpstr>
      <vt:lpstr>Symbol</vt:lpstr>
      <vt:lpstr>Times New Roman</vt:lpstr>
      <vt:lpstr>Tw Cen MT</vt:lpstr>
      <vt:lpstr>Wingdings</vt:lpstr>
      <vt:lpstr>Office Theme</vt:lpstr>
      <vt:lpstr>Droplet</vt:lpstr>
      <vt:lpstr>PowerPoint Presentation</vt:lpstr>
      <vt:lpstr>PowerPoint Presentation</vt:lpstr>
      <vt:lpstr>PowerPoint Presentation</vt:lpstr>
      <vt:lpstr>PowerPoint Presentation</vt:lpstr>
      <vt:lpstr>PowerPoint Presentation</vt:lpstr>
      <vt:lpstr>PowerPoint Presentation</vt:lpstr>
      <vt:lpstr>Contoh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Maulana Abdul Siddiq</cp:lastModifiedBy>
  <cp:revision>6</cp:revision>
  <dcterms:created xsi:type="dcterms:W3CDTF">2017-04-13T08:54:41Z</dcterms:created>
  <dcterms:modified xsi:type="dcterms:W3CDTF">2017-04-27T08:18:41Z</dcterms:modified>
  <dc:language>en-US</dc:language>
</cp:coreProperties>
</file>