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4" r:id="rId3"/>
    <p:sldId id="300" r:id="rId4"/>
    <p:sldId id="261" r:id="rId5"/>
    <p:sldId id="301" r:id="rId6"/>
    <p:sldId id="289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06E"/>
    <a:srgbClr val="C5F7D9"/>
    <a:srgbClr val="94C627"/>
    <a:srgbClr val="0070C0"/>
    <a:srgbClr val="FCF0DC"/>
    <a:srgbClr val="00B0F0"/>
    <a:srgbClr val="D81624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484" autoAdjust="0"/>
  </p:normalViewPr>
  <p:slideViewPr>
    <p:cSldViewPr snapToGrid="0">
      <p:cViewPr varScale="1">
        <p:scale>
          <a:sx n="75" d="100"/>
          <a:sy n="75" d="100"/>
        </p:scale>
        <p:origin x="-330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071F7A-2671-4DBA-ADA7-09247D4BD8E3}" type="datetimeFigureOut">
              <a:rPr lang="en-US"/>
              <a:pPr>
                <a:defRPr/>
              </a:pPr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5DF005-F96D-459D-88B2-BCC430D9D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B7E7-B0F7-41C4-8C83-2251798CD537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5FD8-F7EE-40CC-93C7-493F66316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3886200" y="6042025"/>
            <a:ext cx="976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BCB00-4D3B-4D70-A85C-84D15B753ADB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0550" y="6042025"/>
            <a:ext cx="329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4862513" y="5916613"/>
            <a:ext cx="1062037" cy="490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E0C7A-EB18-4505-97AC-927A3575D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F59D-5CD9-4984-92CC-977DE71A1935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26DC3-1DB1-40A0-AA65-100093A75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872A-2F68-4678-9F9A-25A57AFD42AD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D61BE-0362-40E2-BA70-FD55F9CF6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ACA35-88C7-46C7-92C3-690FBCD64BC2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75D1-C3DA-49BC-A09D-16B7AE34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D334F-49CD-4A64-A81A-851D4DC2CEE2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6F1A5-59ED-4F4E-9191-861E11402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50587-5CA0-497B-9B36-911EAFB7BA8C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18DF4-F282-4961-9F5C-292353169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500" y="6367463"/>
            <a:ext cx="13446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C538-E7A2-40B2-AD39-D19D763FC822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0850" y="6367463"/>
            <a:ext cx="8645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9113" y="6242050"/>
            <a:ext cx="1062037" cy="490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00DF-02D0-4A13-8B58-96361C6F3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8AA2-3B5E-4F6B-9917-4549981BF3BE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176D-6F91-4CA2-B76D-06438F589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BBC65-55A8-4EF9-91D6-E24FCBFAE3D0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B0FF6-34C2-4A4A-8040-19D0E79D9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ltUpDiag">
            <a:fgClr>
              <a:srgbClr val="0070C0"/>
            </a:fgClr>
            <a:bgClr>
              <a:schemeClr val="bg1"/>
            </a:bgClr>
          </a:pattFill>
          <a:ln>
            <a:noFill/>
          </a:ln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D728-50C4-4BD1-8B81-A09D371CE061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2C16-A65C-45FC-A292-AC0E58A7D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8ED55-0F52-46E3-B8E6-77592603CD3A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44C6-1AE0-4BFC-B4C9-52B126FA0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8FC03-E079-40A2-8DBB-CA5D7828AC47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97DEF-A0B5-44AB-A15A-91C3B008C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988"/>
            <a:ext cx="12192000" cy="67976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F092-8EF7-4638-834F-637A66BACF78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AFC75-7952-49CC-9438-F69ACDEA7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0209-E1CC-41DA-8404-E1EAEDDA7F7A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E4E2C-67A7-4806-9DBF-402F10672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5" y="2184400"/>
            <a:ext cx="10563225" cy="36750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50" y="6261100"/>
            <a:ext cx="864552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i-FI"/>
              <a:t>PETUNJUK PELAKSANAAN WISUDA JULI 2013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500" y="6261100"/>
            <a:ext cx="134461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47F8F73-D1B0-4863-9F8E-4354695948AA}" type="datetime1">
              <a:rPr lang="en-US"/>
              <a:pPr>
                <a:defRPr/>
              </a:pPr>
              <a:t>8/5/2014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113" y="6135688"/>
            <a:ext cx="1062037" cy="490537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0070C0"/>
                </a:solidFill>
                <a:latin typeface="+mn-lt"/>
              </a:defRPr>
            </a:lvl1pPr>
          </a:lstStyle>
          <a:p>
            <a:pPr>
              <a:defRPr/>
            </a:pPr>
            <a:fld id="{630EDE4D-F65D-4D0D-B3EB-5F5160D2F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2" r:id="rId7"/>
    <p:sldLayoutId id="2147483670" r:id="rId8"/>
    <p:sldLayoutId id="2147483671" r:id="rId9"/>
    <p:sldLayoutId id="2147483672" r:id="rId10"/>
    <p:sldLayoutId id="2147483663" r:id="rId11"/>
    <p:sldLayoutId id="2147483673" r:id="rId12"/>
    <p:sldLayoutId id="2147483674" r:id="rId13"/>
    <p:sldLayoutId id="2147483675" r:id="rId14"/>
    <p:sldLayoutId id="2147483676" r:id="rId15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Bebas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Bebas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Bebas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EFEFE"/>
          </a:solidFill>
          <a:latin typeface="Bebas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rgbClr val="0070C0"/>
        </a:buClr>
        <a:buFont typeface="Wingdings 2" pitchFamily="18" charset="2"/>
        <a:buChar char="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0070C0"/>
        </a:buClr>
        <a:buFont typeface="Wingdings 2" pitchFamily="18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0070C0"/>
        </a:buClr>
        <a:buFont typeface="Wingdings 2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0070C0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rgbClr val="0070C0"/>
        </a:buClr>
        <a:buFont typeface="Wingdings 2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25" y="1449388"/>
            <a:ext cx="10572750" cy="297021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800" smtClean="0"/>
              <a:t>Rundown dan Denah Tempat duduk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Penerimaan Mahasiswa Baru</a:t>
            </a:r>
            <a:br>
              <a:rPr lang="en-US" smtClean="0"/>
            </a:br>
            <a:r>
              <a:rPr lang="en-US" smtClean="0"/>
              <a:t>ITB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25" y="5387975"/>
            <a:ext cx="10572750" cy="434975"/>
          </a:xfrm>
        </p:spPr>
        <p:txBody>
          <a:bodyPr/>
          <a:lstStyle/>
          <a:p>
            <a:pPr eaLnBrk="1" fontAlgn="auto" hangingPunct="1">
              <a:buFont typeface="Wingdings 2" charset="2"/>
              <a:buNone/>
              <a:defRPr/>
            </a:pPr>
            <a:r>
              <a:rPr lang="en-US" smtClean="0"/>
              <a:t>© TIM PROTOKOLER ITB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9688"/>
            <a:ext cx="12192000" cy="68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4954588" y="582613"/>
            <a:ext cx="7040562" cy="5768975"/>
          </a:xfrm>
          <a:prstGeom prst="actionButtonBlank">
            <a:avLst/>
          </a:prstGeom>
          <a:solidFill>
            <a:schemeClr val="bg1">
              <a:lumMod val="95000"/>
              <a:lumOff val="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/>
              <a:t>PETUNJUK PELAKSANAAN WISUDA JULI 2013</a:t>
            </a:r>
            <a:endParaRPr lang="en-US"/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0601B5-6D16-43F0-8BA8-8E6E54B36F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4588" y="908050"/>
            <a:ext cx="7040562" cy="57816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Bebas"/>
              <a:buAutoNum type="arabicPeriod"/>
              <a:defRPr/>
            </a:pPr>
            <a:r>
              <a:rPr lang="en-US" b="1" smtClean="0"/>
              <a:t>GLADI SIDANG TERBUKA PMB</a:t>
            </a:r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r>
              <a:rPr lang="en-US" b="1" smtClean="0"/>
              <a:t>&gt; Peserta: Sabtu, 9 Agustus 2014, Pukul 08.00 – 10.00</a:t>
            </a:r>
          </a:p>
          <a:p>
            <a:pPr eaLnBrk="1" hangingPunct="1">
              <a:buFont typeface="Bebas"/>
              <a:buAutoNum type="arabicPeriod"/>
              <a:defRPr/>
            </a:pPr>
            <a:r>
              <a:rPr lang="en-US" b="1" smtClean="0"/>
              <a:t>SIDANG TERBUKA PMB</a:t>
            </a:r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r>
              <a:rPr lang="en-US" b="1" smtClean="0"/>
              <a:t>&gt; Senin, 11 Agustus 2014, Pukul 08.55 – 11.10</a:t>
            </a:r>
          </a:p>
          <a:p>
            <a:pPr marL="457200" lvl="1" indent="0" eaLnBrk="1" hangingPunct="1">
              <a:buFont typeface="Wingdings 2" pitchFamily="18" charset="2"/>
              <a:buNone/>
              <a:defRPr/>
            </a:pPr>
            <a:r>
              <a:rPr lang="en-US" i="1" smtClean="0"/>
              <a:t>(Pintu dibuka pukul 08.00)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246063" y="763588"/>
            <a:ext cx="4462462" cy="174148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 txBox="1">
            <a:spLocks/>
          </p:cNvSpPr>
          <p:nvPr/>
        </p:nvSpPr>
        <p:spPr>
          <a:xfrm>
            <a:off x="450850" y="889000"/>
            <a:ext cx="4818063" cy="13271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400" smtClean="0"/>
              <a:t>Waktu  UMUM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400" smtClean="0"/>
              <a:t>PELAKSANAAN</a:t>
            </a:r>
            <a:endParaRPr lang="en-US" sz="3200" smtClean="0"/>
          </a:p>
        </p:txBody>
      </p:sp>
      <p:sp>
        <p:nvSpPr>
          <p:cNvPr id="14" name="Rectangle 13"/>
          <p:cNvSpPr/>
          <p:nvPr/>
        </p:nvSpPr>
        <p:spPr>
          <a:xfrm>
            <a:off x="4954588" y="582613"/>
            <a:ext cx="7040562" cy="204787"/>
          </a:xfrm>
          <a:prstGeom prst="rect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4588" y="6126163"/>
            <a:ext cx="7040562" cy="204787"/>
          </a:xfrm>
          <a:prstGeom prst="rect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1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/>
              <a:t>PETUNJUK PELAKSANAAN WISUDA JULI 2013</a:t>
            </a:r>
            <a:endParaRPr lang="en-US"/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739678-3B53-4DB5-A8BB-B728ADD5D1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b="0" smtClean="0"/>
              <a:t>RUNDOWN Acara </a:t>
            </a:r>
            <a:br>
              <a:rPr lang="en-US" b="0" smtClean="0"/>
            </a:br>
            <a:r>
              <a:rPr lang="en-US" sz="2000" b="0" smtClean="0"/>
              <a:t>SENIN, 11 Agustus 2014</a:t>
            </a:r>
          </a:p>
        </p:txBody>
      </p:sp>
      <p:sp>
        <p:nvSpPr>
          <p:cNvPr id="20487" name="Rectangle 7"/>
          <p:cNvSpPr>
            <a:spLocks noGrp="1"/>
          </p:cNvSpPr>
          <p:nvPr>
            <p:ph type="body" idx="4294967295"/>
          </p:nvPr>
        </p:nvSpPr>
        <p:spPr bwMode="auto">
          <a:xfrm>
            <a:off x="809625" y="2184400"/>
            <a:ext cx="10563225" cy="3956050"/>
          </a:xfrm>
          <a:effectLst>
            <a:outerShdw rotWithShape="0">
              <a:srgbClr val="000000">
                <a:alpha val="39999"/>
              </a:srgbClr>
            </a:outerShdw>
          </a:effec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07:00	Persiapan panitia							09:38 	Lagu Bagimu Negri oleh PSM-ITB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07:30	Mahasiswa baru memasuki ruangan				09:43	Pidato Rektor ITB 	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08:00	KPA&amp;PSM siap								09:58	Hymne ITB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08:55	Prosesi Pimpinan, MWA, Senat Akademik, dan 		10:03	Orasi ilmiah oleh Dr. Brain Yuliarto 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			Majelis Guru Besar ITB memasuki ruangan			10:23	Lagu selingan oleh KPA-ITB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09:00	Pembukaan sidang terbuka ITB					10:28	Penyerahan penghargaan kepada mahasiswa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09:03 	Lagu Kebangsaan Indonesia Raya							bernilai akademik terbaik dan mahasiswa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09:13	Mengheningkan cipta diiringi PSM-ITB						berprestasi ITB 2014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09:18	Lapora Panitia Seleksi Penerimaan Mahasiswa 		10:48	Lagu selingan oleh PSM-ITB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09:28	Pelantikan Mahasiswa Baru oleh Rektor ITB			10:53 	Pembacaan doa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			Baru 2014									11:05	Lagu syukur oleh PSM-ITB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smtClean="0"/>
              <a:t>09:33	Pengambilan janji mahasiswa baru 				11:10 	Penutupan sidang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ular Callout 219"/>
          <p:cNvSpPr/>
          <p:nvPr/>
        </p:nvSpPr>
        <p:spPr>
          <a:xfrm>
            <a:off x="3557588" y="2403475"/>
            <a:ext cx="1336675" cy="557213"/>
          </a:xfrm>
          <a:prstGeom prst="wedgeRectCallout">
            <a:avLst>
              <a:gd name="adj1" fmla="val 4575"/>
              <a:gd name="adj2" fmla="val -22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Freeform 66"/>
          <p:cNvSpPr/>
          <p:nvPr/>
        </p:nvSpPr>
        <p:spPr>
          <a:xfrm flipH="1">
            <a:off x="7375525" y="1855788"/>
            <a:ext cx="1855788" cy="1974850"/>
          </a:xfrm>
          <a:custGeom>
            <a:avLst/>
            <a:gdLst>
              <a:gd name="connsiteX0" fmla="*/ 0 w 2400300"/>
              <a:gd name="connsiteY0" fmla="*/ 101600 h 2438400"/>
              <a:gd name="connsiteX1" fmla="*/ 774700 w 2400300"/>
              <a:gd name="connsiteY1" fmla="*/ 0 h 2438400"/>
              <a:gd name="connsiteX2" fmla="*/ 1308100 w 2400300"/>
              <a:gd name="connsiteY2" fmla="*/ 1079500 h 2438400"/>
              <a:gd name="connsiteX3" fmla="*/ 2400300 w 2400300"/>
              <a:gd name="connsiteY3" fmla="*/ 1612900 h 2438400"/>
              <a:gd name="connsiteX4" fmla="*/ 2273300 w 2400300"/>
              <a:gd name="connsiteY4" fmla="*/ 2438400 h 2438400"/>
              <a:gd name="connsiteX5" fmla="*/ 660400 w 2400300"/>
              <a:gd name="connsiteY5" fmla="*/ 1600200 h 2438400"/>
              <a:gd name="connsiteX6" fmla="*/ 0 w 2400300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712 w 2401012"/>
              <a:gd name="connsiteY0" fmla="*/ 101600 h 2438400"/>
              <a:gd name="connsiteX1" fmla="*/ 775412 w 2401012"/>
              <a:gd name="connsiteY1" fmla="*/ 0 h 2438400"/>
              <a:gd name="connsiteX2" fmla="*/ 1308812 w 2401012"/>
              <a:gd name="connsiteY2" fmla="*/ 1079500 h 2438400"/>
              <a:gd name="connsiteX3" fmla="*/ 2401012 w 2401012"/>
              <a:gd name="connsiteY3" fmla="*/ 1612900 h 2438400"/>
              <a:gd name="connsiteX4" fmla="*/ 2274012 w 2401012"/>
              <a:gd name="connsiteY4" fmla="*/ 2438400 h 2438400"/>
              <a:gd name="connsiteX5" fmla="*/ 727372 w 2401012"/>
              <a:gd name="connsiteY5" fmla="*/ 1560443 h 2438400"/>
              <a:gd name="connsiteX6" fmla="*/ 712 w 2401012"/>
              <a:gd name="connsiteY6" fmla="*/ 101600 h 2438400"/>
              <a:gd name="connsiteX0" fmla="*/ 824 w 2401124"/>
              <a:gd name="connsiteY0" fmla="*/ 101600 h 2438400"/>
              <a:gd name="connsiteX1" fmla="*/ 775524 w 2401124"/>
              <a:gd name="connsiteY1" fmla="*/ 0 h 2438400"/>
              <a:gd name="connsiteX2" fmla="*/ 1308924 w 2401124"/>
              <a:gd name="connsiteY2" fmla="*/ 1079500 h 2438400"/>
              <a:gd name="connsiteX3" fmla="*/ 2401124 w 2401124"/>
              <a:gd name="connsiteY3" fmla="*/ 1612900 h 2438400"/>
              <a:gd name="connsiteX4" fmla="*/ 2274124 w 2401124"/>
              <a:gd name="connsiteY4" fmla="*/ 2438400 h 2438400"/>
              <a:gd name="connsiteX5" fmla="*/ 674476 w 2401124"/>
              <a:gd name="connsiteY5" fmla="*/ 1600200 h 2438400"/>
              <a:gd name="connsiteX6" fmla="*/ 824 w 2401124"/>
              <a:gd name="connsiteY6" fmla="*/ 101600 h 2438400"/>
              <a:gd name="connsiteX0" fmla="*/ 1433 w 2401733"/>
              <a:gd name="connsiteY0" fmla="*/ 101600 h 2438400"/>
              <a:gd name="connsiteX1" fmla="*/ 776133 w 2401733"/>
              <a:gd name="connsiteY1" fmla="*/ 0 h 2438400"/>
              <a:gd name="connsiteX2" fmla="*/ 1309533 w 2401733"/>
              <a:gd name="connsiteY2" fmla="*/ 1079500 h 2438400"/>
              <a:gd name="connsiteX3" fmla="*/ 2401733 w 2401733"/>
              <a:gd name="connsiteY3" fmla="*/ 1612900 h 2438400"/>
              <a:gd name="connsiteX4" fmla="*/ 2274733 w 2401733"/>
              <a:gd name="connsiteY4" fmla="*/ 2438400 h 2438400"/>
              <a:gd name="connsiteX5" fmla="*/ 675085 w 2401733"/>
              <a:gd name="connsiteY5" fmla="*/ 1600200 h 2438400"/>
              <a:gd name="connsiteX6" fmla="*/ 1433 w 2401733"/>
              <a:gd name="connsiteY6" fmla="*/ 101600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313806"/>
              <a:gd name="connsiteY0" fmla="*/ 114852 h 2438400"/>
              <a:gd name="connsiteX1" fmla="*/ 815206 w 2313806"/>
              <a:gd name="connsiteY1" fmla="*/ 0 h 2438400"/>
              <a:gd name="connsiteX2" fmla="*/ 1348606 w 2313806"/>
              <a:gd name="connsiteY2" fmla="*/ 1079500 h 2438400"/>
              <a:gd name="connsiteX3" fmla="*/ 2311852 w 2313806"/>
              <a:gd name="connsiteY3" fmla="*/ 1601177 h 2438400"/>
              <a:gd name="connsiteX4" fmla="*/ 2313806 w 2313806"/>
              <a:gd name="connsiteY4" fmla="*/ 2438400 h 2438400"/>
              <a:gd name="connsiteX5" fmla="*/ 714158 w 2313806"/>
              <a:gd name="connsiteY5" fmla="*/ 1600200 h 2438400"/>
              <a:gd name="connsiteX6" fmla="*/ 749 w 2313806"/>
              <a:gd name="connsiteY6" fmla="*/ 114852 h 2438400"/>
              <a:gd name="connsiteX0" fmla="*/ 705 w 2311810"/>
              <a:gd name="connsiteY0" fmla="*/ 114852 h 2403231"/>
              <a:gd name="connsiteX1" fmla="*/ 815162 w 2311810"/>
              <a:gd name="connsiteY1" fmla="*/ 0 h 2403231"/>
              <a:gd name="connsiteX2" fmla="*/ 1348562 w 2311810"/>
              <a:gd name="connsiteY2" fmla="*/ 1079500 h 2403231"/>
              <a:gd name="connsiteX3" fmla="*/ 2311808 w 2311810"/>
              <a:gd name="connsiteY3" fmla="*/ 1601177 h 2403231"/>
              <a:gd name="connsiteX4" fmla="*/ 2173085 w 2311810"/>
              <a:gd name="connsiteY4" fmla="*/ 2403231 h 2403231"/>
              <a:gd name="connsiteX5" fmla="*/ 714114 w 2311810"/>
              <a:gd name="connsiteY5" fmla="*/ 1600200 h 2403231"/>
              <a:gd name="connsiteX6" fmla="*/ 705 w 2311810"/>
              <a:gd name="connsiteY6" fmla="*/ 114852 h 2403231"/>
              <a:gd name="connsiteX0" fmla="*/ 705 w 2311808"/>
              <a:gd name="connsiteY0" fmla="*/ 114852 h 2403231"/>
              <a:gd name="connsiteX1" fmla="*/ 815162 w 2311808"/>
              <a:gd name="connsiteY1" fmla="*/ 0 h 2403231"/>
              <a:gd name="connsiteX2" fmla="*/ 1348562 w 2311808"/>
              <a:gd name="connsiteY2" fmla="*/ 1079500 h 2403231"/>
              <a:gd name="connsiteX3" fmla="*/ 2311808 w 2311808"/>
              <a:gd name="connsiteY3" fmla="*/ 1601177 h 2403231"/>
              <a:gd name="connsiteX4" fmla="*/ 2173085 w 2311808"/>
              <a:gd name="connsiteY4" fmla="*/ 2403231 h 2403231"/>
              <a:gd name="connsiteX5" fmla="*/ 714114 w 2311808"/>
              <a:gd name="connsiteY5" fmla="*/ 1600200 h 2403231"/>
              <a:gd name="connsiteX6" fmla="*/ 705 w 2311808"/>
              <a:gd name="connsiteY6" fmla="*/ 114852 h 240323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718 w 2311821"/>
              <a:gd name="connsiteY0" fmla="*/ 114852 h 1994668"/>
              <a:gd name="connsiteX1" fmla="*/ 815175 w 2311821"/>
              <a:gd name="connsiteY1" fmla="*/ 0 h 1994668"/>
              <a:gd name="connsiteX2" fmla="*/ 1348575 w 2311821"/>
              <a:gd name="connsiteY2" fmla="*/ 1079500 h 1994668"/>
              <a:gd name="connsiteX3" fmla="*/ 2311821 w 2311821"/>
              <a:gd name="connsiteY3" fmla="*/ 1601177 h 1994668"/>
              <a:gd name="connsiteX4" fmla="*/ 2218242 w 2311821"/>
              <a:gd name="connsiteY4" fmla="*/ 1994668 h 1994668"/>
              <a:gd name="connsiteX5" fmla="*/ 714127 w 2311821"/>
              <a:gd name="connsiteY5" fmla="*/ 1600200 h 1994668"/>
              <a:gd name="connsiteX6" fmla="*/ 718 w 2311821"/>
              <a:gd name="connsiteY6" fmla="*/ 114852 h 1994668"/>
              <a:gd name="connsiteX0" fmla="*/ 363 w 2311466"/>
              <a:gd name="connsiteY0" fmla="*/ 114852 h 1994668"/>
              <a:gd name="connsiteX1" fmla="*/ 814820 w 2311466"/>
              <a:gd name="connsiteY1" fmla="*/ 0 h 1994668"/>
              <a:gd name="connsiteX2" fmla="*/ 1348220 w 2311466"/>
              <a:gd name="connsiteY2" fmla="*/ 1079500 h 1994668"/>
              <a:gd name="connsiteX3" fmla="*/ 2311466 w 2311466"/>
              <a:gd name="connsiteY3" fmla="*/ 1601177 h 1994668"/>
              <a:gd name="connsiteX4" fmla="*/ 2217887 w 2311466"/>
              <a:gd name="connsiteY4" fmla="*/ 1994668 h 1994668"/>
              <a:gd name="connsiteX5" fmla="*/ 1086411 w 2311466"/>
              <a:gd name="connsiteY5" fmla="*/ 1351774 h 1994668"/>
              <a:gd name="connsiteX6" fmla="*/ 363 w 2311466"/>
              <a:gd name="connsiteY6" fmla="*/ 114852 h 1994668"/>
              <a:gd name="connsiteX0" fmla="*/ 688 w 1885918"/>
              <a:gd name="connsiteY0" fmla="*/ 49788 h 1994668"/>
              <a:gd name="connsiteX1" fmla="*/ 389272 w 1885918"/>
              <a:gd name="connsiteY1" fmla="*/ 0 h 1994668"/>
              <a:gd name="connsiteX2" fmla="*/ 922672 w 1885918"/>
              <a:gd name="connsiteY2" fmla="*/ 1079500 h 1994668"/>
              <a:gd name="connsiteX3" fmla="*/ 1885918 w 1885918"/>
              <a:gd name="connsiteY3" fmla="*/ 1601177 h 1994668"/>
              <a:gd name="connsiteX4" fmla="*/ 1792339 w 1885918"/>
              <a:gd name="connsiteY4" fmla="*/ 1994668 h 1994668"/>
              <a:gd name="connsiteX5" fmla="*/ 660863 w 1885918"/>
              <a:gd name="connsiteY5" fmla="*/ 1351774 h 1994668"/>
              <a:gd name="connsiteX6" fmla="*/ 688 w 1885918"/>
              <a:gd name="connsiteY6" fmla="*/ 49788 h 1994668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3873 h 1982838"/>
              <a:gd name="connsiteX1" fmla="*/ 401110 w 1885926"/>
              <a:gd name="connsiteY1" fmla="*/ 0 h 1982838"/>
              <a:gd name="connsiteX2" fmla="*/ 922680 w 1885926"/>
              <a:gd name="connsiteY2" fmla="*/ 1073585 h 1982838"/>
              <a:gd name="connsiteX3" fmla="*/ 1885926 w 1885926"/>
              <a:gd name="connsiteY3" fmla="*/ 1595262 h 1982838"/>
              <a:gd name="connsiteX4" fmla="*/ 1821921 w 1885926"/>
              <a:gd name="connsiteY4" fmla="*/ 1982838 h 1982838"/>
              <a:gd name="connsiteX5" fmla="*/ 660871 w 1885926"/>
              <a:gd name="connsiteY5" fmla="*/ 1345859 h 1982838"/>
              <a:gd name="connsiteX6" fmla="*/ 696 w 1885926"/>
              <a:gd name="connsiteY6" fmla="*/ 43873 h 1982838"/>
              <a:gd name="connsiteX0" fmla="*/ 743 w 1856398"/>
              <a:gd name="connsiteY0" fmla="*/ 49788 h 1982838"/>
              <a:gd name="connsiteX1" fmla="*/ 371582 w 1856398"/>
              <a:gd name="connsiteY1" fmla="*/ 0 h 1982838"/>
              <a:gd name="connsiteX2" fmla="*/ 893152 w 1856398"/>
              <a:gd name="connsiteY2" fmla="*/ 1073585 h 1982838"/>
              <a:gd name="connsiteX3" fmla="*/ 1856398 w 1856398"/>
              <a:gd name="connsiteY3" fmla="*/ 1595262 h 1982838"/>
              <a:gd name="connsiteX4" fmla="*/ 1792393 w 1856398"/>
              <a:gd name="connsiteY4" fmla="*/ 1982838 h 1982838"/>
              <a:gd name="connsiteX5" fmla="*/ 631343 w 1856398"/>
              <a:gd name="connsiteY5" fmla="*/ 1345859 h 1982838"/>
              <a:gd name="connsiteX6" fmla="*/ 743 w 1856398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30604 w 1855659"/>
              <a:gd name="connsiteY5" fmla="*/ 1345859 h 1982838"/>
              <a:gd name="connsiteX6" fmla="*/ 4 w 1855659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42434 w 1855659"/>
              <a:gd name="connsiteY5" fmla="*/ 1334029 h 1982838"/>
              <a:gd name="connsiteX6" fmla="*/ 4 w 1855659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  <a:gd name="connsiteX0" fmla="*/ 4 w 1864460"/>
              <a:gd name="connsiteY0" fmla="*/ 49788 h 1982838"/>
              <a:gd name="connsiteX1" fmla="*/ 370843 w 1864460"/>
              <a:gd name="connsiteY1" fmla="*/ 0 h 1982838"/>
              <a:gd name="connsiteX2" fmla="*/ 892413 w 1864460"/>
              <a:gd name="connsiteY2" fmla="*/ 1073585 h 1982838"/>
              <a:gd name="connsiteX3" fmla="*/ 1864460 w 1864460"/>
              <a:gd name="connsiteY3" fmla="*/ 1607092 h 1982838"/>
              <a:gd name="connsiteX4" fmla="*/ 1791654 w 1864460"/>
              <a:gd name="connsiteY4" fmla="*/ 1982838 h 1982838"/>
              <a:gd name="connsiteX5" fmla="*/ 642434 w 1864460"/>
              <a:gd name="connsiteY5" fmla="*/ 1334029 h 1982838"/>
              <a:gd name="connsiteX6" fmla="*/ 4 w 1864460"/>
              <a:gd name="connsiteY6" fmla="*/ 49788 h 19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4460" h="1982838">
                <a:moveTo>
                  <a:pt x="4" y="49788"/>
                </a:moveTo>
                <a:lnTo>
                  <a:pt x="370843" y="0"/>
                </a:lnTo>
                <a:cubicBezTo>
                  <a:pt x="390077" y="295505"/>
                  <a:pt x="643477" y="805736"/>
                  <a:pt x="892413" y="1073585"/>
                </a:cubicBezTo>
                <a:cubicBezTo>
                  <a:pt x="1141349" y="1341434"/>
                  <a:pt x="1544567" y="1539635"/>
                  <a:pt x="1864460" y="1607092"/>
                </a:cubicBezTo>
                <a:cubicBezTo>
                  <a:pt x="1837384" y="1731522"/>
                  <a:pt x="1848153" y="1703764"/>
                  <a:pt x="1791654" y="1982838"/>
                </a:cubicBezTo>
                <a:cubicBezTo>
                  <a:pt x="1327971" y="1865493"/>
                  <a:pt x="941042" y="1656204"/>
                  <a:pt x="642434" y="1334029"/>
                </a:cubicBezTo>
                <a:cubicBezTo>
                  <a:pt x="343826" y="1011854"/>
                  <a:pt x="-1301" y="434786"/>
                  <a:pt x="4" y="49788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sp>
        <p:nvSpPr>
          <p:cNvPr id="68" name="Freeform 67"/>
          <p:cNvSpPr/>
          <p:nvPr/>
        </p:nvSpPr>
        <p:spPr>
          <a:xfrm flipH="1">
            <a:off x="7135813" y="1789113"/>
            <a:ext cx="1590675" cy="1474787"/>
          </a:xfrm>
          <a:custGeom>
            <a:avLst/>
            <a:gdLst>
              <a:gd name="connsiteX0" fmla="*/ 0 w 1493520"/>
              <a:gd name="connsiteY0" fmla="*/ 0 h 1432560"/>
              <a:gd name="connsiteX1" fmla="*/ 762000 w 1493520"/>
              <a:gd name="connsiteY1" fmla="*/ 0 h 1432560"/>
              <a:gd name="connsiteX2" fmla="*/ 1493520 w 1493520"/>
              <a:gd name="connsiteY2" fmla="*/ 533400 h 1432560"/>
              <a:gd name="connsiteX3" fmla="*/ 1447800 w 1493520"/>
              <a:gd name="connsiteY3" fmla="*/ 1432560 h 1432560"/>
              <a:gd name="connsiteX4" fmla="*/ 0 w 1493520"/>
              <a:gd name="connsiteY4" fmla="*/ 0 h 1432560"/>
              <a:gd name="connsiteX0" fmla="*/ 0 w 1493520"/>
              <a:gd name="connsiteY0" fmla="*/ 0 h 1432560"/>
              <a:gd name="connsiteX1" fmla="*/ 762000 w 1493520"/>
              <a:gd name="connsiteY1" fmla="*/ 0 h 1432560"/>
              <a:gd name="connsiteX2" fmla="*/ 1493520 w 1493520"/>
              <a:gd name="connsiteY2" fmla="*/ 533400 h 1432560"/>
              <a:gd name="connsiteX3" fmla="*/ 1447800 w 1493520"/>
              <a:gd name="connsiteY3" fmla="*/ 1432560 h 1432560"/>
              <a:gd name="connsiteX4" fmla="*/ 0 w 1493520"/>
              <a:gd name="connsiteY4" fmla="*/ 0 h 1432560"/>
              <a:gd name="connsiteX0" fmla="*/ 172 w 1493692"/>
              <a:gd name="connsiteY0" fmla="*/ 0 h 1437065"/>
              <a:gd name="connsiteX1" fmla="*/ 762172 w 1493692"/>
              <a:gd name="connsiteY1" fmla="*/ 0 h 1437065"/>
              <a:gd name="connsiteX2" fmla="*/ 1493692 w 1493692"/>
              <a:gd name="connsiteY2" fmla="*/ 533400 h 1437065"/>
              <a:gd name="connsiteX3" fmla="*/ 1447972 w 1493692"/>
              <a:gd name="connsiteY3" fmla="*/ 1432560 h 1437065"/>
              <a:gd name="connsiteX4" fmla="*/ 480232 w 1493692"/>
              <a:gd name="connsiteY4" fmla="*/ 944880 h 1437065"/>
              <a:gd name="connsiteX5" fmla="*/ 172 w 1493692"/>
              <a:gd name="connsiteY5" fmla="*/ 0 h 1437065"/>
              <a:gd name="connsiteX0" fmla="*/ 172 w 1493692"/>
              <a:gd name="connsiteY0" fmla="*/ 0 h 1440926"/>
              <a:gd name="connsiteX1" fmla="*/ 762172 w 1493692"/>
              <a:gd name="connsiteY1" fmla="*/ 0 h 1440926"/>
              <a:gd name="connsiteX2" fmla="*/ 1493692 w 1493692"/>
              <a:gd name="connsiteY2" fmla="*/ 533400 h 1440926"/>
              <a:gd name="connsiteX3" fmla="*/ 1447972 w 1493692"/>
              <a:gd name="connsiteY3" fmla="*/ 1432560 h 1440926"/>
              <a:gd name="connsiteX4" fmla="*/ 533572 w 1493692"/>
              <a:gd name="connsiteY4" fmla="*/ 975360 h 1440926"/>
              <a:gd name="connsiteX5" fmla="*/ 480232 w 1493692"/>
              <a:gd name="connsiteY5" fmla="*/ 944880 h 1440926"/>
              <a:gd name="connsiteX6" fmla="*/ 172 w 1493692"/>
              <a:gd name="connsiteY6" fmla="*/ 0 h 1440926"/>
              <a:gd name="connsiteX0" fmla="*/ 172 w 1493692"/>
              <a:gd name="connsiteY0" fmla="*/ 0 h 1440926"/>
              <a:gd name="connsiteX1" fmla="*/ 868852 w 1493692"/>
              <a:gd name="connsiteY1" fmla="*/ 7620 h 1440926"/>
              <a:gd name="connsiteX2" fmla="*/ 1493692 w 1493692"/>
              <a:gd name="connsiteY2" fmla="*/ 533400 h 1440926"/>
              <a:gd name="connsiteX3" fmla="*/ 1447972 w 1493692"/>
              <a:gd name="connsiteY3" fmla="*/ 1432560 h 1440926"/>
              <a:gd name="connsiteX4" fmla="*/ 533572 w 1493692"/>
              <a:gd name="connsiteY4" fmla="*/ 975360 h 1440926"/>
              <a:gd name="connsiteX5" fmla="*/ 480232 w 1493692"/>
              <a:gd name="connsiteY5" fmla="*/ 944880 h 1440926"/>
              <a:gd name="connsiteX6" fmla="*/ 172 w 1493692"/>
              <a:gd name="connsiteY6" fmla="*/ 0 h 1440926"/>
              <a:gd name="connsiteX0" fmla="*/ 172 w 1493692"/>
              <a:gd name="connsiteY0" fmla="*/ 7620 h 1448546"/>
              <a:gd name="connsiteX1" fmla="*/ 868852 w 1493692"/>
              <a:gd name="connsiteY1" fmla="*/ 0 h 1448546"/>
              <a:gd name="connsiteX2" fmla="*/ 1493692 w 1493692"/>
              <a:gd name="connsiteY2" fmla="*/ 541020 h 1448546"/>
              <a:gd name="connsiteX3" fmla="*/ 1447972 w 1493692"/>
              <a:gd name="connsiteY3" fmla="*/ 1440180 h 1448546"/>
              <a:gd name="connsiteX4" fmla="*/ 533572 w 1493692"/>
              <a:gd name="connsiteY4" fmla="*/ 982980 h 1448546"/>
              <a:gd name="connsiteX5" fmla="*/ 480232 w 1493692"/>
              <a:gd name="connsiteY5" fmla="*/ 952500 h 1448546"/>
              <a:gd name="connsiteX6" fmla="*/ 172 w 1493692"/>
              <a:gd name="connsiteY6" fmla="*/ 7620 h 1448546"/>
              <a:gd name="connsiteX0" fmla="*/ 172 w 1493692"/>
              <a:gd name="connsiteY0" fmla="*/ 0 h 1440926"/>
              <a:gd name="connsiteX1" fmla="*/ 868852 w 1493692"/>
              <a:gd name="connsiteY1" fmla="*/ 0 h 1440926"/>
              <a:gd name="connsiteX2" fmla="*/ 1493692 w 1493692"/>
              <a:gd name="connsiteY2" fmla="*/ 533400 h 1440926"/>
              <a:gd name="connsiteX3" fmla="*/ 1447972 w 1493692"/>
              <a:gd name="connsiteY3" fmla="*/ 1432560 h 1440926"/>
              <a:gd name="connsiteX4" fmla="*/ 533572 w 1493692"/>
              <a:gd name="connsiteY4" fmla="*/ 975360 h 1440926"/>
              <a:gd name="connsiteX5" fmla="*/ 480232 w 1493692"/>
              <a:gd name="connsiteY5" fmla="*/ 944880 h 1440926"/>
              <a:gd name="connsiteX6" fmla="*/ 172 w 1493692"/>
              <a:gd name="connsiteY6" fmla="*/ 0 h 1440926"/>
              <a:gd name="connsiteX0" fmla="*/ 172 w 1493692"/>
              <a:gd name="connsiteY0" fmla="*/ 0 h 1442051"/>
              <a:gd name="connsiteX1" fmla="*/ 868852 w 1493692"/>
              <a:gd name="connsiteY1" fmla="*/ 0 h 1442051"/>
              <a:gd name="connsiteX2" fmla="*/ 1493692 w 1493692"/>
              <a:gd name="connsiteY2" fmla="*/ 533400 h 1442051"/>
              <a:gd name="connsiteX3" fmla="*/ 1447972 w 1493692"/>
              <a:gd name="connsiteY3" fmla="*/ 1432560 h 1442051"/>
              <a:gd name="connsiteX4" fmla="*/ 480232 w 1493692"/>
              <a:gd name="connsiteY4" fmla="*/ 944880 h 1442051"/>
              <a:gd name="connsiteX5" fmla="*/ 172 w 1493692"/>
              <a:gd name="connsiteY5" fmla="*/ 0 h 1442051"/>
              <a:gd name="connsiteX0" fmla="*/ 189 w 1493709"/>
              <a:gd name="connsiteY0" fmla="*/ 0 h 1440882"/>
              <a:gd name="connsiteX1" fmla="*/ 868869 w 1493709"/>
              <a:gd name="connsiteY1" fmla="*/ 0 h 1440882"/>
              <a:gd name="connsiteX2" fmla="*/ 1493709 w 1493709"/>
              <a:gd name="connsiteY2" fmla="*/ 533400 h 1440882"/>
              <a:gd name="connsiteX3" fmla="*/ 1447989 w 1493709"/>
              <a:gd name="connsiteY3" fmla="*/ 1432560 h 1440882"/>
              <a:gd name="connsiteX4" fmla="*/ 457389 w 1493709"/>
              <a:gd name="connsiteY4" fmla="*/ 891540 h 1440882"/>
              <a:gd name="connsiteX5" fmla="*/ 189 w 1493709"/>
              <a:gd name="connsiteY5" fmla="*/ 0 h 1440882"/>
              <a:gd name="connsiteX0" fmla="*/ 167 w 1524167"/>
              <a:gd name="connsiteY0" fmla="*/ 0 h 1440882"/>
              <a:gd name="connsiteX1" fmla="*/ 899327 w 1524167"/>
              <a:gd name="connsiteY1" fmla="*/ 0 h 1440882"/>
              <a:gd name="connsiteX2" fmla="*/ 1524167 w 1524167"/>
              <a:gd name="connsiteY2" fmla="*/ 533400 h 1440882"/>
              <a:gd name="connsiteX3" fmla="*/ 1478447 w 1524167"/>
              <a:gd name="connsiteY3" fmla="*/ 1432560 h 1440882"/>
              <a:gd name="connsiteX4" fmla="*/ 487847 w 1524167"/>
              <a:gd name="connsiteY4" fmla="*/ 891540 h 1440882"/>
              <a:gd name="connsiteX5" fmla="*/ 167 w 1524167"/>
              <a:gd name="connsiteY5" fmla="*/ 0 h 1440882"/>
              <a:gd name="connsiteX0" fmla="*/ 173 w 1516553"/>
              <a:gd name="connsiteY0" fmla="*/ 0 h 1440882"/>
              <a:gd name="connsiteX1" fmla="*/ 891713 w 1516553"/>
              <a:gd name="connsiteY1" fmla="*/ 0 h 1440882"/>
              <a:gd name="connsiteX2" fmla="*/ 1516553 w 1516553"/>
              <a:gd name="connsiteY2" fmla="*/ 533400 h 1440882"/>
              <a:gd name="connsiteX3" fmla="*/ 1470833 w 1516553"/>
              <a:gd name="connsiteY3" fmla="*/ 1432560 h 1440882"/>
              <a:gd name="connsiteX4" fmla="*/ 480233 w 1516553"/>
              <a:gd name="connsiteY4" fmla="*/ 891540 h 1440882"/>
              <a:gd name="connsiteX5" fmla="*/ 173 w 1516553"/>
              <a:gd name="connsiteY5" fmla="*/ 0 h 1440882"/>
              <a:gd name="connsiteX0" fmla="*/ 173 w 1516553"/>
              <a:gd name="connsiteY0" fmla="*/ 0 h 1440882"/>
              <a:gd name="connsiteX1" fmla="*/ 891713 w 1516553"/>
              <a:gd name="connsiteY1" fmla="*/ 0 h 1440882"/>
              <a:gd name="connsiteX2" fmla="*/ 1516553 w 1516553"/>
              <a:gd name="connsiteY2" fmla="*/ 533400 h 1440882"/>
              <a:gd name="connsiteX3" fmla="*/ 1470833 w 1516553"/>
              <a:gd name="connsiteY3" fmla="*/ 1432560 h 1440882"/>
              <a:gd name="connsiteX4" fmla="*/ 480233 w 1516553"/>
              <a:gd name="connsiteY4" fmla="*/ 891540 h 1440882"/>
              <a:gd name="connsiteX5" fmla="*/ 173 w 1516553"/>
              <a:gd name="connsiteY5" fmla="*/ 0 h 1440882"/>
              <a:gd name="connsiteX0" fmla="*/ 173 w 1516553"/>
              <a:gd name="connsiteY0" fmla="*/ 0 h 1388711"/>
              <a:gd name="connsiteX1" fmla="*/ 891713 w 1516553"/>
              <a:gd name="connsiteY1" fmla="*/ 0 h 1388711"/>
              <a:gd name="connsiteX2" fmla="*/ 1516553 w 1516553"/>
              <a:gd name="connsiteY2" fmla="*/ 533400 h 1388711"/>
              <a:gd name="connsiteX3" fmla="*/ 1470833 w 1516553"/>
              <a:gd name="connsiteY3" fmla="*/ 1379220 h 1388711"/>
              <a:gd name="connsiteX4" fmla="*/ 480233 w 1516553"/>
              <a:gd name="connsiteY4" fmla="*/ 891540 h 1388711"/>
              <a:gd name="connsiteX5" fmla="*/ 173 w 1516553"/>
              <a:gd name="connsiteY5" fmla="*/ 0 h 1388711"/>
              <a:gd name="connsiteX0" fmla="*/ 173 w 1516553"/>
              <a:gd name="connsiteY0" fmla="*/ 0 h 1396145"/>
              <a:gd name="connsiteX1" fmla="*/ 891713 w 1516553"/>
              <a:gd name="connsiteY1" fmla="*/ 0 h 1396145"/>
              <a:gd name="connsiteX2" fmla="*/ 1516553 w 1516553"/>
              <a:gd name="connsiteY2" fmla="*/ 533400 h 1396145"/>
              <a:gd name="connsiteX3" fmla="*/ 1463213 w 1516553"/>
              <a:gd name="connsiteY3" fmla="*/ 1386840 h 1396145"/>
              <a:gd name="connsiteX4" fmla="*/ 480233 w 1516553"/>
              <a:gd name="connsiteY4" fmla="*/ 891540 h 1396145"/>
              <a:gd name="connsiteX5" fmla="*/ 173 w 1516553"/>
              <a:gd name="connsiteY5" fmla="*/ 0 h 1396145"/>
              <a:gd name="connsiteX0" fmla="*/ 173 w 1516553"/>
              <a:gd name="connsiteY0" fmla="*/ 0 h 1386840"/>
              <a:gd name="connsiteX1" fmla="*/ 891713 w 1516553"/>
              <a:gd name="connsiteY1" fmla="*/ 0 h 1386840"/>
              <a:gd name="connsiteX2" fmla="*/ 1516553 w 1516553"/>
              <a:gd name="connsiteY2" fmla="*/ 533400 h 1386840"/>
              <a:gd name="connsiteX3" fmla="*/ 1463213 w 1516553"/>
              <a:gd name="connsiteY3" fmla="*/ 1386840 h 1386840"/>
              <a:gd name="connsiteX4" fmla="*/ 480233 w 1516553"/>
              <a:gd name="connsiteY4" fmla="*/ 891540 h 1386840"/>
              <a:gd name="connsiteX5" fmla="*/ 173 w 1516553"/>
              <a:gd name="connsiteY5" fmla="*/ 0 h 1386840"/>
              <a:gd name="connsiteX0" fmla="*/ 173 w 1516553"/>
              <a:gd name="connsiteY0" fmla="*/ 0 h 1387453"/>
              <a:gd name="connsiteX1" fmla="*/ 891713 w 1516553"/>
              <a:gd name="connsiteY1" fmla="*/ 0 h 1387453"/>
              <a:gd name="connsiteX2" fmla="*/ 1516553 w 1516553"/>
              <a:gd name="connsiteY2" fmla="*/ 533400 h 1387453"/>
              <a:gd name="connsiteX3" fmla="*/ 1463213 w 1516553"/>
              <a:gd name="connsiteY3" fmla="*/ 1386840 h 1387453"/>
              <a:gd name="connsiteX4" fmla="*/ 480233 w 1516553"/>
              <a:gd name="connsiteY4" fmla="*/ 891540 h 1387453"/>
              <a:gd name="connsiteX5" fmla="*/ 173 w 1516553"/>
              <a:gd name="connsiteY5" fmla="*/ 0 h 1387453"/>
              <a:gd name="connsiteX0" fmla="*/ 173 w 1497503"/>
              <a:gd name="connsiteY0" fmla="*/ 0 h 1387453"/>
              <a:gd name="connsiteX1" fmla="*/ 891713 w 1497503"/>
              <a:gd name="connsiteY1" fmla="*/ 0 h 1387453"/>
              <a:gd name="connsiteX2" fmla="*/ 1497503 w 1497503"/>
              <a:gd name="connsiteY2" fmla="*/ 619125 h 1387453"/>
              <a:gd name="connsiteX3" fmla="*/ 1463213 w 1497503"/>
              <a:gd name="connsiteY3" fmla="*/ 1386840 h 1387453"/>
              <a:gd name="connsiteX4" fmla="*/ 480233 w 1497503"/>
              <a:gd name="connsiteY4" fmla="*/ 891540 h 1387453"/>
              <a:gd name="connsiteX5" fmla="*/ 173 w 1497503"/>
              <a:gd name="connsiteY5" fmla="*/ 0 h 1387453"/>
              <a:gd name="connsiteX0" fmla="*/ 173 w 1497503"/>
              <a:gd name="connsiteY0" fmla="*/ 0 h 1387453"/>
              <a:gd name="connsiteX1" fmla="*/ 758363 w 1497503"/>
              <a:gd name="connsiteY1" fmla="*/ 6350 h 1387453"/>
              <a:gd name="connsiteX2" fmla="*/ 1497503 w 1497503"/>
              <a:gd name="connsiteY2" fmla="*/ 619125 h 1387453"/>
              <a:gd name="connsiteX3" fmla="*/ 1463213 w 1497503"/>
              <a:gd name="connsiteY3" fmla="*/ 1386840 h 1387453"/>
              <a:gd name="connsiteX4" fmla="*/ 480233 w 1497503"/>
              <a:gd name="connsiteY4" fmla="*/ 891540 h 1387453"/>
              <a:gd name="connsiteX5" fmla="*/ 173 w 1497503"/>
              <a:gd name="connsiteY5" fmla="*/ 0 h 1387453"/>
              <a:gd name="connsiteX0" fmla="*/ 240 w 1415020"/>
              <a:gd name="connsiteY0" fmla="*/ 184150 h 1381029"/>
              <a:gd name="connsiteX1" fmla="*/ 675880 w 1415020"/>
              <a:gd name="connsiteY1" fmla="*/ 0 h 1381029"/>
              <a:gd name="connsiteX2" fmla="*/ 1415020 w 1415020"/>
              <a:gd name="connsiteY2" fmla="*/ 612775 h 1381029"/>
              <a:gd name="connsiteX3" fmla="*/ 1380730 w 1415020"/>
              <a:gd name="connsiteY3" fmla="*/ 1380490 h 1381029"/>
              <a:gd name="connsiteX4" fmla="*/ 397750 w 1415020"/>
              <a:gd name="connsiteY4" fmla="*/ 885190 h 1381029"/>
              <a:gd name="connsiteX5" fmla="*/ 240 w 1415020"/>
              <a:gd name="connsiteY5" fmla="*/ 184150 h 1381029"/>
              <a:gd name="connsiteX0" fmla="*/ 214 w 1414994"/>
              <a:gd name="connsiteY0" fmla="*/ 184150 h 1317634"/>
              <a:gd name="connsiteX1" fmla="*/ 675854 w 1414994"/>
              <a:gd name="connsiteY1" fmla="*/ 0 h 1317634"/>
              <a:gd name="connsiteX2" fmla="*/ 1414994 w 1414994"/>
              <a:gd name="connsiteY2" fmla="*/ 612775 h 1317634"/>
              <a:gd name="connsiteX3" fmla="*/ 1247354 w 1414994"/>
              <a:gd name="connsiteY3" fmla="*/ 1316990 h 1317634"/>
              <a:gd name="connsiteX4" fmla="*/ 397724 w 1414994"/>
              <a:gd name="connsiteY4" fmla="*/ 885190 h 1317634"/>
              <a:gd name="connsiteX5" fmla="*/ 214 w 1414994"/>
              <a:gd name="connsiteY5" fmla="*/ 184150 h 1317634"/>
              <a:gd name="connsiteX0" fmla="*/ 177 w 1465757"/>
              <a:gd name="connsiteY0" fmla="*/ 63500 h 1317685"/>
              <a:gd name="connsiteX1" fmla="*/ 726617 w 1465757"/>
              <a:gd name="connsiteY1" fmla="*/ 0 h 1317685"/>
              <a:gd name="connsiteX2" fmla="*/ 1465757 w 1465757"/>
              <a:gd name="connsiteY2" fmla="*/ 612775 h 1317685"/>
              <a:gd name="connsiteX3" fmla="*/ 1298117 w 1465757"/>
              <a:gd name="connsiteY3" fmla="*/ 1316990 h 1317685"/>
              <a:gd name="connsiteX4" fmla="*/ 448487 w 1465757"/>
              <a:gd name="connsiteY4" fmla="*/ 885190 h 1317685"/>
              <a:gd name="connsiteX5" fmla="*/ 177 w 1465757"/>
              <a:gd name="connsiteY5" fmla="*/ 63500 h 1317685"/>
              <a:gd name="connsiteX0" fmla="*/ 177 w 1465757"/>
              <a:gd name="connsiteY0" fmla="*/ 63500 h 1330357"/>
              <a:gd name="connsiteX1" fmla="*/ 726617 w 1465757"/>
              <a:gd name="connsiteY1" fmla="*/ 0 h 1330357"/>
              <a:gd name="connsiteX2" fmla="*/ 1465757 w 1465757"/>
              <a:gd name="connsiteY2" fmla="*/ 612775 h 1330357"/>
              <a:gd name="connsiteX3" fmla="*/ 1298117 w 1465757"/>
              <a:gd name="connsiteY3" fmla="*/ 1329690 h 1330357"/>
              <a:gd name="connsiteX4" fmla="*/ 448487 w 1465757"/>
              <a:gd name="connsiteY4" fmla="*/ 885190 h 1330357"/>
              <a:gd name="connsiteX5" fmla="*/ 177 w 1465757"/>
              <a:gd name="connsiteY5" fmla="*/ 63500 h 1330357"/>
              <a:gd name="connsiteX0" fmla="*/ 177 w 1465757"/>
              <a:gd name="connsiteY0" fmla="*/ 63500 h 1329690"/>
              <a:gd name="connsiteX1" fmla="*/ 726617 w 1465757"/>
              <a:gd name="connsiteY1" fmla="*/ 0 h 1329690"/>
              <a:gd name="connsiteX2" fmla="*/ 1465757 w 1465757"/>
              <a:gd name="connsiteY2" fmla="*/ 612775 h 1329690"/>
              <a:gd name="connsiteX3" fmla="*/ 1298117 w 1465757"/>
              <a:gd name="connsiteY3" fmla="*/ 1329690 h 1329690"/>
              <a:gd name="connsiteX4" fmla="*/ 448487 w 1465757"/>
              <a:gd name="connsiteY4" fmla="*/ 885190 h 1329690"/>
              <a:gd name="connsiteX5" fmla="*/ 177 w 1465757"/>
              <a:gd name="connsiteY5" fmla="*/ 63500 h 1329690"/>
              <a:gd name="connsiteX0" fmla="*/ 177 w 1465757"/>
              <a:gd name="connsiteY0" fmla="*/ 63500 h 1367790"/>
              <a:gd name="connsiteX1" fmla="*/ 726617 w 1465757"/>
              <a:gd name="connsiteY1" fmla="*/ 0 h 1367790"/>
              <a:gd name="connsiteX2" fmla="*/ 1465757 w 1465757"/>
              <a:gd name="connsiteY2" fmla="*/ 612775 h 1367790"/>
              <a:gd name="connsiteX3" fmla="*/ 1298117 w 1465757"/>
              <a:gd name="connsiteY3" fmla="*/ 1367790 h 1367790"/>
              <a:gd name="connsiteX4" fmla="*/ 448487 w 1465757"/>
              <a:gd name="connsiteY4" fmla="*/ 885190 h 1367790"/>
              <a:gd name="connsiteX5" fmla="*/ 177 w 1465757"/>
              <a:gd name="connsiteY5" fmla="*/ 63500 h 1367790"/>
              <a:gd name="connsiteX0" fmla="*/ 177 w 1432671"/>
              <a:gd name="connsiteY0" fmla="*/ 63500 h 1367790"/>
              <a:gd name="connsiteX1" fmla="*/ 726617 w 1432671"/>
              <a:gd name="connsiteY1" fmla="*/ 0 h 1367790"/>
              <a:gd name="connsiteX2" fmla="*/ 1432671 w 1432671"/>
              <a:gd name="connsiteY2" fmla="*/ 819564 h 1367790"/>
              <a:gd name="connsiteX3" fmla="*/ 1298117 w 1432671"/>
              <a:gd name="connsiteY3" fmla="*/ 1367790 h 1367790"/>
              <a:gd name="connsiteX4" fmla="*/ 448487 w 1432671"/>
              <a:gd name="connsiteY4" fmla="*/ 885190 h 1367790"/>
              <a:gd name="connsiteX5" fmla="*/ 177 w 1432671"/>
              <a:gd name="connsiteY5" fmla="*/ 63500 h 1367790"/>
              <a:gd name="connsiteX0" fmla="*/ 177 w 1432671"/>
              <a:gd name="connsiteY0" fmla="*/ 63500 h 1367790"/>
              <a:gd name="connsiteX1" fmla="*/ 726617 w 1432671"/>
              <a:gd name="connsiteY1" fmla="*/ 0 h 1367790"/>
              <a:gd name="connsiteX2" fmla="*/ 1432671 w 1432671"/>
              <a:gd name="connsiteY2" fmla="*/ 819564 h 1367790"/>
              <a:gd name="connsiteX3" fmla="*/ 1298117 w 1432671"/>
              <a:gd name="connsiteY3" fmla="*/ 1367790 h 1367790"/>
              <a:gd name="connsiteX4" fmla="*/ 448487 w 1432671"/>
              <a:gd name="connsiteY4" fmla="*/ 885190 h 1367790"/>
              <a:gd name="connsiteX5" fmla="*/ 177 w 1432671"/>
              <a:gd name="connsiteY5" fmla="*/ 63500 h 1367790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794749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794749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827835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827835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07856"/>
              <a:gd name="connsiteY0" fmla="*/ 38685 h 1342975"/>
              <a:gd name="connsiteX1" fmla="*/ 561186 w 1407856"/>
              <a:gd name="connsiteY1" fmla="*/ 0 h 1342975"/>
              <a:gd name="connsiteX2" fmla="*/ 1407856 w 1407856"/>
              <a:gd name="connsiteY2" fmla="*/ 836107 h 1342975"/>
              <a:gd name="connsiteX3" fmla="*/ 1298117 w 1407856"/>
              <a:gd name="connsiteY3" fmla="*/ 1342975 h 1342975"/>
              <a:gd name="connsiteX4" fmla="*/ 448487 w 1407856"/>
              <a:gd name="connsiteY4" fmla="*/ 860375 h 1342975"/>
              <a:gd name="connsiteX5" fmla="*/ 177 w 1407856"/>
              <a:gd name="connsiteY5" fmla="*/ 38685 h 1342975"/>
              <a:gd name="connsiteX0" fmla="*/ 200 w 1471843"/>
              <a:gd name="connsiteY0" fmla="*/ 38685 h 1359518"/>
              <a:gd name="connsiteX1" fmla="*/ 561209 w 1471843"/>
              <a:gd name="connsiteY1" fmla="*/ 0 h 1359518"/>
              <a:gd name="connsiteX2" fmla="*/ 1407879 w 1471843"/>
              <a:gd name="connsiteY2" fmla="*/ 836107 h 1359518"/>
              <a:gd name="connsiteX3" fmla="*/ 1471843 w 1471843"/>
              <a:gd name="connsiteY3" fmla="*/ 1359518 h 1359518"/>
              <a:gd name="connsiteX4" fmla="*/ 448510 w 1471843"/>
              <a:gd name="connsiteY4" fmla="*/ 860375 h 1359518"/>
              <a:gd name="connsiteX5" fmla="*/ 200 w 1471843"/>
              <a:gd name="connsiteY5" fmla="*/ 38685 h 1359518"/>
              <a:gd name="connsiteX0" fmla="*/ 200 w 1471843"/>
              <a:gd name="connsiteY0" fmla="*/ 38685 h 1359518"/>
              <a:gd name="connsiteX1" fmla="*/ 561209 w 1471843"/>
              <a:gd name="connsiteY1" fmla="*/ 0 h 1359518"/>
              <a:gd name="connsiteX2" fmla="*/ 1465780 w 1471843"/>
              <a:gd name="connsiteY2" fmla="*/ 836107 h 1359518"/>
              <a:gd name="connsiteX3" fmla="*/ 1471843 w 1471843"/>
              <a:gd name="connsiteY3" fmla="*/ 1359518 h 1359518"/>
              <a:gd name="connsiteX4" fmla="*/ 448510 w 1471843"/>
              <a:gd name="connsiteY4" fmla="*/ 860375 h 1359518"/>
              <a:gd name="connsiteX5" fmla="*/ 200 w 1471843"/>
              <a:gd name="connsiteY5" fmla="*/ 38685 h 1359518"/>
              <a:gd name="connsiteX0" fmla="*/ 200 w 1474051"/>
              <a:gd name="connsiteY0" fmla="*/ 38685 h 1359518"/>
              <a:gd name="connsiteX1" fmla="*/ 561209 w 1474051"/>
              <a:gd name="connsiteY1" fmla="*/ 0 h 1359518"/>
              <a:gd name="connsiteX2" fmla="*/ 1474051 w 1474051"/>
              <a:gd name="connsiteY2" fmla="*/ 869193 h 1359518"/>
              <a:gd name="connsiteX3" fmla="*/ 1471843 w 1474051"/>
              <a:gd name="connsiteY3" fmla="*/ 1359518 h 1359518"/>
              <a:gd name="connsiteX4" fmla="*/ 448510 w 1474051"/>
              <a:gd name="connsiteY4" fmla="*/ 860375 h 1359518"/>
              <a:gd name="connsiteX5" fmla="*/ 200 w 1474051"/>
              <a:gd name="connsiteY5" fmla="*/ 38685 h 1359518"/>
              <a:gd name="connsiteX0" fmla="*/ 200 w 1474051"/>
              <a:gd name="connsiteY0" fmla="*/ 38685 h 1359518"/>
              <a:gd name="connsiteX1" fmla="*/ 561209 w 1474051"/>
              <a:gd name="connsiteY1" fmla="*/ 0 h 1359518"/>
              <a:gd name="connsiteX2" fmla="*/ 1474051 w 1474051"/>
              <a:gd name="connsiteY2" fmla="*/ 869193 h 1359518"/>
              <a:gd name="connsiteX3" fmla="*/ 1471843 w 1474051"/>
              <a:gd name="connsiteY3" fmla="*/ 1359518 h 1359518"/>
              <a:gd name="connsiteX4" fmla="*/ 448510 w 1474051"/>
              <a:gd name="connsiteY4" fmla="*/ 860375 h 1359518"/>
              <a:gd name="connsiteX5" fmla="*/ 200 w 1474051"/>
              <a:gd name="connsiteY5" fmla="*/ 38685 h 1359518"/>
              <a:gd name="connsiteX0" fmla="*/ 131 w 1473982"/>
              <a:gd name="connsiteY0" fmla="*/ 38685 h 1359518"/>
              <a:gd name="connsiteX1" fmla="*/ 561140 w 1473982"/>
              <a:gd name="connsiteY1" fmla="*/ 0 h 1359518"/>
              <a:gd name="connsiteX2" fmla="*/ 1473982 w 1473982"/>
              <a:gd name="connsiteY2" fmla="*/ 869193 h 1359518"/>
              <a:gd name="connsiteX3" fmla="*/ 1471774 w 1473982"/>
              <a:gd name="connsiteY3" fmla="*/ 1359518 h 1359518"/>
              <a:gd name="connsiteX4" fmla="*/ 564243 w 1473982"/>
              <a:gd name="connsiteY4" fmla="*/ 984448 h 1359518"/>
              <a:gd name="connsiteX5" fmla="*/ 131 w 1473982"/>
              <a:gd name="connsiteY5" fmla="*/ 38685 h 1359518"/>
              <a:gd name="connsiteX0" fmla="*/ 134 w 1465714"/>
              <a:gd name="connsiteY0" fmla="*/ 46956 h 1359518"/>
              <a:gd name="connsiteX1" fmla="*/ 552872 w 1465714"/>
              <a:gd name="connsiteY1" fmla="*/ 0 h 1359518"/>
              <a:gd name="connsiteX2" fmla="*/ 1465714 w 1465714"/>
              <a:gd name="connsiteY2" fmla="*/ 869193 h 1359518"/>
              <a:gd name="connsiteX3" fmla="*/ 1463506 w 1465714"/>
              <a:gd name="connsiteY3" fmla="*/ 1359518 h 1359518"/>
              <a:gd name="connsiteX4" fmla="*/ 555975 w 1465714"/>
              <a:gd name="connsiteY4" fmla="*/ 984448 h 1359518"/>
              <a:gd name="connsiteX5" fmla="*/ 134 w 1465714"/>
              <a:gd name="connsiteY5" fmla="*/ 46956 h 1359518"/>
              <a:gd name="connsiteX0" fmla="*/ 134 w 1465714"/>
              <a:gd name="connsiteY0" fmla="*/ 46956 h 1359518"/>
              <a:gd name="connsiteX1" fmla="*/ 552872 w 1465714"/>
              <a:gd name="connsiteY1" fmla="*/ 0 h 1359518"/>
              <a:gd name="connsiteX2" fmla="*/ 1465714 w 1465714"/>
              <a:gd name="connsiteY2" fmla="*/ 869193 h 1359518"/>
              <a:gd name="connsiteX3" fmla="*/ 1463506 w 1465714"/>
              <a:gd name="connsiteY3" fmla="*/ 1359518 h 1359518"/>
              <a:gd name="connsiteX4" fmla="*/ 555975 w 1465714"/>
              <a:gd name="connsiteY4" fmla="*/ 984448 h 1359518"/>
              <a:gd name="connsiteX5" fmla="*/ 134 w 1465714"/>
              <a:gd name="connsiteY5" fmla="*/ 46956 h 1359518"/>
              <a:gd name="connsiteX0" fmla="*/ 134 w 1465714"/>
              <a:gd name="connsiteY0" fmla="*/ 46956 h 1359518"/>
              <a:gd name="connsiteX1" fmla="*/ 552872 w 1465714"/>
              <a:gd name="connsiteY1" fmla="*/ 0 h 1359518"/>
              <a:gd name="connsiteX2" fmla="*/ 1465714 w 1465714"/>
              <a:gd name="connsiteY2" fmla="*/ 869193 h 1359518"/>
              <a:gd name="connsiteX3" fmla="*/ 1463506 w 1465714"/>
              <a:gd name="connsiteY3" fmla="*/ 1359518 h 1359518"/>
              <a:gd name="connsiteX4" fmla="*/ 555975 w 1465714"/>
              <a:gd name="connsiteY4" fmla="*/ 984448 h 1359518"/>
              <a:gd name="connsiteX5" fmla="*/ 134 w 1465714"/>
              <a:gd name="connsiteY5" fmla="*/ 46956 h 135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5714" h="1359518">
                <a:moveTo>
                  <a:pt x="134" y="46956"/>
                </a:moveTo>
                <a:lnTo>
                  <a:pt x="552872" y="0"/>
                </a:lnTo>
                <a:cubicBezTo>
                  <a:pt x="639334" y="372447"/>
                  <a:pt x="1114562" y="761436"/>
                  <a:pt x="1465714" y="869193"/>
                </a:cubicBezTo>
                <a:lnTo>
                  <a:pt x="1463506" y="1359518"/>
                </a:lnTo>
                <a:cubicBezTo>
                  <a:pt x="1203170" y="1344783"/>
                  <a:pt x="799870" y="1203208"/>
                  <a:pt x="555975" y="984448"/>
                </a:cubicBezTo>
                <a:cubicBezTo>
                  <a:pt x="312080" y="765688"/>
                  <a:pt x="-7486" y="180306"/>
                  <a:pt x="134" y="46956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sp>
        <p:nvSpPr>
          <p:cNvPr id="83" name="Freeform 82"/>
          <p:cNvSpPr/>
          <p:nvPr/>
        </p:nvSpPr>
        <p:spPr>
          <a:xfrm>
            <a:off x="3455988" y="1789113"/>
            <a:ext cx="1590675" cy="1474787"/>
          </a:xfrm>
          <a:custGeom>
            <a:avLst/>
            <a:gdLst>
              <a:gd name="connsiteX0" fmla="*/ 0 w 1493520"/>
              <a:gd name="connsiteY0" fmla="*/ 0 h 1432560"/>
              <a:gd name="connsiteX1" fmla="*/ 762000 w 1493520"/>
              <a:gd name="connsiteY1" fmla="*/ 0 h 1432560"/>
              <a:gd name="connsiteX2" fmla="*/ 1493520 w 1493520"/>
              <a:gd name="connsiteY2" fmla="*/ 533400 h 1432560"/>
              <a:gd name="connsiteX3" fmla="*/ 1447800 w 1493520"/>
              <a:gd name="connsiteY3" fmla="*/ 1432560 h 1432560"/>
              <a:gd name="connsiteX4" fmla="*/ 0 w 1493520"/>
              <a:gd name="connsiteY4" fmla="*/ 0 h 1432560"/>
              <a:gd name="connsiteX0" fmla="*/ 0 w 1493520"/>
              <a:gd name="connsiteY0" fmla="*/ 0 h 1432560"/>
              <a:gd name="connsiteX1" fmla="*/ 762000 w 1493520"/>
              <a:gd name="connsiteY1" fmla="*/ 0 h 1432560"/>
              <a:gd name="connsiteX2" fmla="*/ 1493520 w 1493520"/>
              <a:gd name="connsiteY2" fmla="*/ 533400 h 1432560"/>
              <a:gd name="connsiteX3" fmla="*/ 1447800 w 1493520"/>
              <a:gd name="connsiteY3" fmla="*/ 1432560 h 1432560"/>
              <a:gd name="connsiteX4" fmla="*/ 0 w 1493520"/>
              <a:gd name="connsiteY4" fmla="*/ 0 h 1432560"/>
              <a:gd name="connsiteX0" fmla="*/ 172 w 1493692"/>
              <a:gd name="connsiteY0" fmla="*/ 0 h 1437065"/>
              <a:gd name="connsiteX1" fmla="*/ 762172 w 1493692"/>
              <a:gd name="connsiteY1" fmla="*/ 0 h 1437065"/>
              <a:gd name="connsiteX2" fmla="*/ 1493692 w 1493692"/>
              <a:gd name="connsiteY2" fmla="*/ 533400 h 1437065"/>
              <a:gd name="connsiteX3" fmla="*/ 1447972 w 1493692"/>
              <a:gd name="connsiteY3" fmla="*/ 1432560 h 1437065"/>
              <a:gd name="connsiteX4" fmla="*/ 480232 w 1493692"/>
              <a:gd name="connsiteY4" fmla="*/ 944880 h 1437065"/>
              <a:gd name="connsiteX5" fmla="*/ 172 w 1493692"/>
              <a:gd name="connsiteY5" fmla="*/ 0 h 1437065"/>
              <a:gd name="connsiteX0" fmla="*/ 172 w 1493692"/>
              <a:gd name="connsiteY0" fmla="*/ 0 h 1440926"/>
              <a:gd name="connsiteX1" fmla="*/ 762172 w 1493692"/>
              <a:gd name="connsiteY1" fmla="*/ 0 h 1440926"/>
              <a:gd name="connsiteX2" fmla="*/ 1493692 w 1493692"/>
              <a:gd name="connsiteY2" fmla="*/ 533400 h 1440926"/>
              <a:gd name="connsiteX3" fmla="*/ 1447972 w 1493692"/>
              <a:gd name="connsiteY3" fmla="*/ 1432560 h 1440926"/>
              <a:gd name="connsiteX4" fmla="*/ 533572 w 1493692"/>
              <a:gd name="connsiteY4" fmla="*/ 975360 h 1440926"/>
              <a:gd name="connsiteX5" fmla="*/ 480232 w 1493692"/>
              <a:gd name="connsiteY5" fmla="*/ 944880 h 1440926"/>
              <a:gd name="connsiteX6" fmla="*/ 172 w 1493692"/>
              <a:gd name="connsiteY6" fmla="*/ 0 h 1440926"/>
              <a:gd name="connsiteX0" fmla="*/ 172 w 1493692"/>
              <a:gd name="connsiteY0" fmla="*/ 0 h 1440926"/>
              <a:gd name="connsiteX1" fmla="*/ 868852 w 1493692"/>
              <a:gd name="connsiteY1" fmla="*/ 7620 h 1440926"/>
              <a:gd name="connsiteX2" fmla="*/ 1493692 w 1493692"/>
              <a:gd name="connsiteY2" fmla="*/ 533400 h 1440926"/>
              <a:gd name="connsiteX3" fmla="*/ 1447972 w 1493692"/>
              <a:gd name="connsiteY3" fmla="*/ 1432560 h 1440926"/>
              <a:gd name="connsiteX4" fmla="*/ 533572 w 1493692"/>
              <a:gd name="connsiteY4" fmla="*/ 975360 h 1440926"/>
              <a:gd name="connsiteX5" fmla="*/ 480232 w 1493692"/>
              <a:gd name="connsiteY5" fmla="*/ 944880 h 1440926"/>
              <a:gd name="connsiteX6" fmla="*/ 172 w 1493692"/>
              <a:gd name="connsiteY6" fmla="*/ 0 h 1440926"/>
              <a:gd name="connsiteX0" fmla="*/ 172 w 1493692"/>
              <a:gd name="connsiteY0" fmla="*/ 7620 h 1448546"/>
              <a:gd name="connsiteX1" fmla="*/ 868852 w 1493692"/>
              <a:gd name="connsiteY1" fmla="*/ 0 h 1448546"/>
              <a:gd name="connsiteX2" fmla="*/ 1493692 w 1493692"/>
              <a:gd name="connsiteY2" fmla="*/ 541020 h 1448546"/>
              <a:gd name="connsiteX3" fmla="*/ 1447972 w 1493692"/>
              <a:gd name="connsiteY3" fmla="*/ 1440180 h 1448546"/>
              <a:gd name="connsiteX4" fmla="*/ 533572 w 1493692"/>
              <a:gd name="connsiteY4" fmla="*/ 982980 h 1448546"/>
              <a:gd name="connsiteX5" fmla="*/ 480232 w 1493692"/>
              <a:gd name="connsiteY5" fmla="*/ 952500 h 1448546"/>
              <a:gd name="connsiteX6" fmla="*/ 172 w 1493692"/>
              <a:gd name="connsiteY6" fmla="*/ 7620 h 1448546"/>
              <a:gd name="connsiteX0" fmla="*/ 172 w 1493692"/>
              <a:gd name="connsiteY0" fmla="*/ 0 h 1440926"/>
              <a:gd name="connsiteX1" fmla="*/ 868852 w 1493692"/>
              <a:gd name="connsiteY1" fmla="*/ 0 h 1440926"/>
              <a:gd name="connsiteX2" fmla="*/ 1493692 w 1493692"/>
              <a:gd name="connsiteY2" fmla="*/ 533400 h 1440926"/>
              <a:gd name="connsiteX3" fmla="*/ 1447972 w 1493692"/>
              <a:gd name="connsiteY3" fmla="*/ 1432560 h 1440926"/>
              <a:gd name="connsiteX4" fmla="*/ 533572 w 1493692"/>
              <a:gd name="connsiteY4" fmla="*/ 975360 h 1440926"/>
              <a:gd name="connsiteX5" fmla="*/ 480232 w 1493692"/>
              <a:gd name="connsiteY5" fmla="*/ 944880 h 1440926"/>
              <a:gd name="connsiteX6" fmla="*/ 172 w 1493692"/>
              <a:gd name="connsiteY6" fmla="*/ 0 h 1440926"/>
              <a:gd name="connsiteX0" fmla="*/ 172 w 1493692"/>
              <a:gd name="connsiteY0" fmla="*/ 0 h 1442051"/>
              <a:gd name="connsiteX1" fmla="*/ 868852 w 1493692"/>
              <a:gd name="connsiteY1" fmla="*/ 0 h 1442051"/>
              <a:gd name="connsiteX2" fmla="*/ 1493692 w 1493692"/>
              <a:gd name="connsiteY2" fmla="*/ 533400 h 1442051"/>
              <a:gd name="connsiteX3" fmla="*/ 1447972 w 1493692"/>
              <a:gd name="connsiteY3" fmla="*/ 1432560 h 1442051"/>
              <a:gd name="connsiteX4" fmla="*/ 480232 w 1493692"/>
              <a:gd name="connsiteY4" fmla="*/ 944880 h 1442051"/>
              <a:gd name="connsiteX5" fmla="*/ 172 w 1493692"/>
              <a:gd name="connsiteY5" fmla="*/ 0 h 1442051"/>
              <a:gd name="connsiteX0" fmla="*/ 189 w 1493709"/>
              <a:gd name="connsiteY0" fmla="*/ 0 h 1440882"/>
              <a:gd name="connsiteX1" fmla="*/ 868869 w 1493709"/>
              <a:gd name="connsiteY1" fmla="*/ 0 h 1440882"/>
              <a:gd name="connsiteX2" fmla="*/ 1493709 w 1493709"/>
              <a:gd name="connsiteY2" fmla="*/ 533400 h 1440882"/>
              <a:gd name="connsiteX3" fmla="*/ 1447989 w 1493709"/>
              <a:gd name="connsiteY3" fmla="*/ 1432560 h 1440882"/>
              <a:gd name="connsiteX4" fmla="*/ 457389 w 1493709"/>
              <a:gd name="connsiteY4" fmla="*/ 891540 h 1440882"/>
              <a:gd name="connsiteX5" fmla="*/ 189 w 1493709"/>
              <a:gd name="connsiteY5" fmla="*/ 0 h 1440882"/>
              <a:gd name="connsiteX0" fmla="*/ 167 w 1524167"/>
              <a:gd name="connsiteY0" fmla="*/ 0 h 1440882"/>
              <a:gd name="connsiteX1" fmla="*/ 899327 w 1524167"/>
              <a:gd name="connsiteY1" fmla="*/ 0 h 1440882"/>
              <a:gd name="connsiteX2" fmla="*/ 1524167 w 1524167"/>
              <a:gd name="connsiteY2" fmla="*/ 533400 h 1440882"/>
              <a:gd name="connsiteX3" fmla="*/ 1478447 w 1524167"/>
              <a:gd name="connsiteY3" fmla="*/ 1432560 h 1440882"/>
              <a:gd name="connsiteX4" fmla="*/ 487847 w 1524167"/>
              <a:gd name="connsiteY4" fmla="*/ 891540 h 1440882"/>
              <a:gd name="connsiteX5" fmla="*/ 167 w 1524167"/>
              <a:gd name="connsiteY5" fmla="*/ 0 h 1440882"/>
              <a:gd name="connsiteX0" fmla="*/ 173 w 1516553"/>
              <a:gd name="connsiteY0" fmla="*/ 0 h 1440882"/>
              <a:gd name="connsiteX1" fmla="*/ 891713 w 1516553"/>
              <a:gd name="connsiteY1" fmla="*/ 0 h 1440882"/>
              <a:gd name="connsiteX2" fmla="*/ 1516553 w 1516553"/>
              <a:gd name="connsiteY2" fmla="*/ 533400 h 1440882"/>
              <a:gd name="connsiteX3" fmla="*/ 1470833 w 1516553"/>
              <a:gd name="connsiteY3" fmla="*/ 1432560 h 1440882"/>
              <a:gd name="connsiteX4" fmla="*/ 480233 w 1516553"/>
              <a:gd name="connsiteY4" fmla="*/ 891540 h 1440882"/>
              <a:gd name="connsiteX5" fmla="*/ 173 w 1516553"/>
              <a:gd name="connsiteY5" fmla="*/ 0 h 1440882"/>
              <a:gd name="connsiteX0" fmla="*/ 173 w 1516553"/>
              <a:gd name="connsiteY0" fmla="*/ 0 h 1440882"/>
              <a:gd name="connsiteX1" fmla="*/ 891713 w 1516553"/>
              <a:gd name="connsiteY1" fmla="*/ 0 h 1440882"/>
              <a:gd name="connsiteX2" fmla="*/ 1516553 w 1516553"/>
              <a:gd name="connsiteY2" fmla="*/ 533400 h 1440882"/>
              <a:gd name="connsiteX3" fmla="*/ 1470833 w 1516553"/>
              <a:gd name="connsiteY3" fmla="*/ 1432560 h 1440882"/>
              <a:gd name="connsiteX4" fmla="*/ 480233 w 1516553"/>
              <a:gd name="connsiteY4" fmla="*/ 891540 h 1440882"/>
              <a:gd name="connsiteX5" fmla="*/ 173 w 1516553"/>
              <a:gd name="connsiteY5" fmla="*/ 0 h 1440882"/>
              <a:gd name="connsiteX0" fmla="*/ 173 w 1516553"/>
              <a:gd name="connsiteY0" fmla="*/ 0 h 1388711"/>
              <a:gd name="connsiteX1" fmla="*/ 891713 w 1516553"/>
              <a:gd name="connsiteY1" fmla="*/ 0 h 1388711"/>
              <a:gd name="connsiteX2" fmla="*/ 1516553 w 1516553"/>
              <a:gd name="connsiteY2" fmla="*/ 533400 h 1388711"/>
              <a:gd name="connsiteX3" fmla="*/ 1470833 w 1516553"/>
              <a:gd name="connsiteY3" fmla="*/ 1379220 h 1388711"/>
              <a:gd name="connsiteX4" fmla="*/ 480233 w 1516553"/>
              <a:gd name="connsiteY4" fmla="*/ 891540 h 1388711"/>
              <a:gd name="connsiteX5" fmla="*/ 173 w 1516553"/>
              <a:gd name="connsiteY5" fmla="*/ 0 h 1388711"/>
              <a:gd name="connsiteX0" fmla="*/ 173 w 1516553"/>
              <a:gd name="connsiteY0" fmla="*/ 0 h 1396145"/>
              <a:gd name="connsiteX1" fmla="*/ 891713 w 1516553"/>
              <a:gd name="connsiteY1" fmla="*/ 0 h 1396145"/>
              <a:gd name="connsiteX2" fmla="*/ 1516553 w 1516553"/>
              <a:gd name="connsiteY2" fmla="*/ 533400 h 1396145"/>
              <a:gd name="connsiteX3" fmla="*/ 1463213 w 1516553"/>
              <a:gd name="connsiteY3" fmla="*/ 1386840 h 1396145"/>
              <a:gd name="connsiteX4" fmla="*/ 480233 w 1516553"/>
              <a:gd name="connsiteY4" fmla="*/ 891540 h 1396145"/>
              <a:gd name="connsiteX5" fmla="*/ 173 w 1516553"/>
              <a:gd name="connsiteY5" fmla="*/ 0 h 1396145"/>
              <a:gd name="connsiteX0" fmla="*/ 173 w 1516553"/>
              <a:gd name="connsiteY0" fmla="*/ 0 h 1386840"/>
              <a:gd name="connsiteX1" fmla="*/ 891713 w 1516553"/>
              <a:gd name="connsiteY1" fmla="*/ 0 h 1386840"/>
              <a:gd name="connsiteX2" fmla="*/ 1516553 w 1516553"/>
              <a:gd name="connsiteY2" fmla="*/ 533400 h 1386840"/>
              <a:gd name="connsiteX3" fmla="*/ 1463213 w 1516553"/>
              <a:gd name="connsiteY3" fmla="*/ 1386840 h 1386840"/>
              <a:gd name="connsiteX4" fmla="*/ 480233 w 1516553"/>
              <a:gd name="connsiteY4" fmla="*/ 891540 h 1386840"/>
              <a:gd name="connsiteX5" fmla="*/ 173 w 1516553"/>
              <a:gd name="connsiteY5" fmla="*/ 0 h 1386840"/>
              <a:gd name="connsiteX0" fmla="*/ 173 w 1516553"/>
              <a:gd name="connsiteY0" fmla="*/ 0 h 1387453"/>
              <a:gd name="connsiteX1" fmla="*/ 891713 w 1516553"/>
              <a:gd name="connsiteY1" fmla="*/ 0 h 1387453"/>
              <a:gd name="connsiteX2" fmla="*/ 1516553 w 1516553"/>
              <a:gd name="connsiteY2" fmla="*/ 533400 h 1387453"/>
              <a:gd name="connsiteX3" fmla="*/ 1463213 w 1516553"/>
              <a:gd name="connsiteY3" fmla="*/ 1386840 h 1387453"/>
              <a:gd name="connsiteX4" fmla="*/ 480233 w 1516553"/>
              <a:gd name="connsiteY4" fmla="*/ 891540 h 1387453"/>
              <a:gd name="connsiteX5" fmla="*/ 173 w 1516553"/>
              <a:gd name="connsiteY5" fmla="*/ 0 h 1387453"/>
              <a:gd name="connsiteX0" fmla="*/ 173 w 1497503"/>
              <a:gd name="connsiteY0" fmla="*/ 0 h 1387453"/>
              <a:gd name="connsiteX1" fmla="*/ 891713 w 1497503"/>
              <a:gd name="connsiteY1" fmla="*/ 0 h 1387453"/>
              <a:gd name="connsiteX2" fmla="*/ 1497503 w 1497503"/>
              <a:gd name="connsiteY2" fmla="*/ 619125 h 1387453"/>
              <a:gd name="connsiteX3" fmla="*/ 1463213 w 1497503"/>
              <a:gd name="connsiteY3" fmla="*/ 1386840 h 1387453"/>
              <a:gd name="connsiteX4" fmla="*/ 480233 w 1497503"/>
              <a:gd name="connsiteY4" fmla="*/ 891540 h 1387453"/>
              <a:gd name="connsiteX5" fmla="*/ 173 w 1497503"/>
              <a:gd name="connsiteY5" fmla="*/ 0 h 1387453"/>
              <a:gd name="connsiteX0" fmla="*/ 173 w 1497503"/>
              <a:gd name="connsiteY0" fmla="*/ 0 h 1387453"/>
              <a:gd name="connsiteX1" fmla="*/ 758363 w 1497503"/>
              <a:gd name="connsiteY1" fmla="*/ 6350 h 1387453"/>
              <a:gd name="connsiteX2" fmla="*/ 1497503 w 1497503"/>
              <a:gd name="connsiteY2" fmla="*/ 619125 h 1387453"/>
              <a:gd name="connsiteX3" fmla="*/ 1463213 w 1497503"/>
              <a:gd name="connsiteY3" fmla="*/ 1386840 h 1387453"/>
              <a:gd name="connsiteX4" fmla="*/ 480233 w 1497503"/>
              <a:gd name="connsiteY4" fmla="*/ 891540 h 1387453"/>
              <a:gd name="connsiteX5" fmla="*/ 173 w 1497503"/>
              <a:gd name="connsiteY5" fmla="*/ 0 h 1387453"/>
              <a:gd name="connsiteX0" fmla="*/ 240 w 1415020"/>
              <a:gd name="connsiteY0" fmla="*/ 184150 h 1381029"/>
              <a:gd name="connsiteX1" fmla="*/ 675880 w 1415020"/>
              <a:gd name="connsiteY1" fmla="*/ 0 h 1381029"/>
              <a:gd name="connsiteX2" fmla="*/ 1415020 w 1415020"/>
              <a:gd name="connsiteY2" fmla="*/ 612775 h 1381029"/>
              <a:gd name="connsiteX3" fmla="*/ 1380730 w 1415020"/>
              <a:gd name="connsiteY3" fmla="*/ 1380490 h 1381029"/>
              <a:gd name="connsiteX4" fmla="*/ 397750 w 1415020"/>
              <a:gd name="connsiteY4" fmla="*/ 885190 h 1381029"/>
              <a:gd name="connsiteX5" fmla="*/ 240 w 1415020"/>
              <a:gd name="connsiteY5" fmla="*/ 184150 h 1381029"/>
              <a:gd name="connsiteX0" fmla="*/ 214 w 1414994"/>
              <a:gd name="connsiteY0" fmla="*/ 184150 h 1317634"/>
              <a:gd name="connsiteX1" fmla="*/ 675854 w 1414994"/>
              <a:gd name="connsiteY1" fmla="*/ 0 h 1317634"/>
              <a:gd name="connsiteX2" fmla="*/ 1414994 w 1414994"/>
              <a:gd name="connsiteY2" fmla="*/ 612775 h 1317634"/>
              <a:gd name="connsiteX3" fmla="*/ 1247354 w 1414994"/>
              <a:gd name="connsiteY3" fmla="*/ 1316990 h 1317634"/>
              <a:gd name="connsiteX4" fmla="*/ 397724 w 1414994"/>
              <a:gd name="connsiteY4" fmla="*/ 885190 h 1317634"/>
              <a:gd name="connsiteX5" fmla="*/ 214 w 1414994"/>
              <a:gd name="connsiteY5" fmla="*/ 184150 h 1317634"/>
              <a:gd name="connsiteX0" fmla="*/ 177 w 1465757"/>
              <a:gd name="connsiteY0" fmla="*/ 63500 h 1317685"/>
              <a:gd name="connsiteX1" fmla="*/ 726617 w 1465757"/>
              <a:gd name="connsiteY1" fmla="*/ 0 h 1317685"/>
              <a:gd name="connsiteX2" fmla="*/ 1465757 w 1465757"/>
              <a:gd name="connsiteY2" fmla="*/ 612775 h 1317685"/>
              <a:gd name="connsiteX3" fmla="*/ 1298117 w 1465757"/>
              <a:gd name="connsiteY3" fmla="*/ 1316990 h 1317685"/>
              <a:gd name="connsiteX4" fmla="*/ 448487 w 1465757"/>
              <a:gd name="connsiteY4" fmla="*/ 885190 h 1317685"/>
              <a:gd name="connsiteX5" fmla="*/ 177 w 1465757"/>
              <a:gd name="connsiteY5" fmla="*/ 63500 h 1317685"/>
              <a:gd name="connsiteX0" fmla="*/ 177 w 1465757"/>
              <a:gd name="connsiteY0" fmla="*/ 63500 h 1330357"/>
              <a:gd name="connsiteX1" fmla="*/ 726617 w 1465757"/>
              <a:gd name="connsiteY1" fmla="*/ 0 h 1330357"/>
              <a:gd name="connsiteX2" fmla="*/ 1465757 w 1465757"/>
              <a:gd name="connsiteY2" fmla="*/ 612775 h 1330357"/>
              <a:gd name="connsiteX3" fmla="*/ 1298117 w 1465757"/>
              <a:gd name="connsiteY3" fmla="*/ 1329690 h 1330357"/>
              <a:gd name="connsiteX4" fmla="*/ 448487 w 1465757"/>
              <a:gd name="connsiteY4" fmla="*/ 885190 h 1330357"/>
              <a:gd name="connsiteX5" fmla="*/ 177 w 1465757"/>
              <a:gd name="connsiteY5" fmla="*/ 63500 h 1330357"/>
              <a:gd name="connsiteX0" fmla="*/ 177 w 1465757"/>
              <a:gd name="connsiteY0" fmla="*/ 63500 h 1329690"/>
              <a:gd name="connsiteX1" fmla="*/ 726617 w 1465757"/>
              <a:gd name="connsiteY1" fmla="*/ 0 h 1329690"/>
              <a:gd name="connsiteX2" fmla="*/ 1465757 w 1465757"/>
              <a:gd name="connsiteY2" fmla="*/ 612775 h 1329690"/>
              <a:gd name="connsiteX3" fmla="*/ 1298117 w 1465757"/>
              <a:gd name="connsiteY3" fmla="*/ 1329690 h 1329690"/>
              <a:gd name="connsiteX4" fmla="*/ 448487 w 1465757"/>
              <a:gd name="connsiteY4" fmla="*/ 885190 h 1329690"/>
              <a:gd name="connsiteX5" fmla="*/ 177 w 1465757"/>
              <a:gd name="connsiteY5" fmla="*/ 63500 h 1329690"/>
              <a:gd name="connsiteX0" fmla="*/ 177 w 1465757"/>
              <a:gd name="connsiteY0" fmla="*/ 63500 h 1367790"/>
              <a:gd name="connsiteX1" fmla="*/ 726617 w 1465757"/>
              <a:gd name="connsiteY1" fmla="*/ 0 h 1367790"/>
              <a:gd name="connsiteX2" fmla="*/ 1465757 w 1465757"/>
              <a:gd name="connsiteY2" fmla="*/ 612775 h 1367790"/>
              <a:gd name="connsiteX3" fmla="*/ 1298117 w 1465757"/>
              <a:gd name="connsiteY3" fmla="*/ 1367790 h 1367790"/>
              <a:gd name="connsiteX4" fmla="*/ 448487 w 1465757"/>
              <a:gd name="connsiteY4" fmla="*/ 885190 h 1367790"/>
              <a:gd name="connsiteX5" fmla="*/ 177 w 1465757"/>
              <a:gd name="connsiteY5" fmla="*/ 63500 h 1367790"/>
              <a:gd name="connsiteX0" fmla="*/ 177 w 1432671"/>
              <a:gd name="connsiteY0" fmla="*/ 63500 h 1367790"/>
              <a:gd name="connsiteX1" fmla="*/ 726617 w 1432671"/>
              <a:gd name="connsiteY1" fmla="*/ 0 h 1367790"/>
              <a:gd name="connsiteX2" fmla="*/ 1432671 w 1432671"/>
              <a:gd name="connsiteY2" fmla="*/ 819564 h 1367790"/>
              <a:gd name="connsiteX3" fmla="*/ 1298117 w 1432671"/>
              <a:gd name="connsiteY3" fmla="*/ 1367790 h 1367790"/>
              <a:gd name="connsiteX4" fmla="*/ 448487 w 1432671"/>
              <a:gd name="connsiteY4" fmla="*/ 885190 h 1367790"/>
              <a:gd name="connsiteX5" fmla="*/ 177 w 1432671"/>
              <a:gd name="connsiteY5" fmla="*/ 63500 h 1367790"/>
              <a:gd name="connsiteX0" fmla="*/ 177 w 1432671"/>
              <a:gd name="connsiteY0" fmla="*/ 63500 h 1367790"/>
              <a:gd name="connsiteX1" fmla="*/ 726617 w 1432671"/>
              <a:gd name="connsiteY1" fmla="*/ 0 h 1367790"/>
              <a:gd name="connsiteX2" fmla="*/ 1432671 w 1432671"/>
              <a:gd name="connsiteY2" fmla="*/ 819564 h 1367790"/>
              <a:gd name="connsiteX3" fmla="*/ 1298117 w 1432671"/>
              <a:gd name="connsiteY3" fmla="*/ 1367790 h 1367790"/>
              <a:gd name="connsiteX4" fmla="*/ 448487 w 1432671"/>
              <a:gd name="connsiteY4" fmla="*/ 885190 h 1367790"/>
              <a:gd name="connsiteX5" fmla="*/ 177 w 1432671"/>
              <a:gd name="connsiteY5" fmla="*/ 63500 h 1367790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794749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794749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827835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32671"/>
              <a:gd name="connsiteY0" fmla="*/ 38685 h 1342975"/>
              <a:gd name="connsiteX1" fmla="*/ 561186 w 1432671"/>
              <a:gd name="connsiteY1" fmla="*/ 0 h 1342975"/>
              <a:gd name="connsiteX2" fmla="*/ 1432671 w 1432671"/>
              <a:gd name="connsiteY2" fmla="*/ 827835 h 1342975"/>
              <a:gd name="connsiteX3" fmla="*/ 1298117 w 1432671"/>
              <a:gd name="connsiteY3" fmla="*/ 1342975 h 1342975"/>
              <a:gd name="connsiteX4" fmla="*/ 448487 w 1432671"/>
              <a:gd name="connsiteY4" fmla="*/ 860375 h 1342975"/>
              <a:gd name="connsiteX5" fmla="*/ 177 w 1432671"/>
              <a:gd name="connsiteY5" fmla="*/ 38685 h 1342975"/>
              <a:gd name="connsiteX0" fmla="*/ 177 w 1407856"/>
              <a:gd name="connsiteY0" fmla="*/ 38685 h 1342975"/>
              <a:gd name="connsiteX1" fmla="*/ 561186 w 1407856"/>
              <a:gd name="connsiteY1" fmla="*/ 0 h 1342975"/>
              <a:gd name="connsiteX2" fmla="*/ 1407856 w 1407856"/>
              <a:gd name="connsiteY2" fmla="*/ 836107 h 1342975"/>
              <a:gd name="connsiteX3" fmla="*/ 1298117 w 1407856"/>
              <a:gd name="connsiteY3" fmla="*/ 1342975 h 1342975"/>
              <a:gd name="connsiteX4" fmla="*/ 448487 w 1407856"/>
              <a:gd name="connsiteY4" fmla="*/ 860375 h 1342975"/>
              <a:gd name="connsiteX5" fmla="*/ 177 w 1407856"/>
              <a:gd name="connsiteY5" fmla="*/ 38685 h 1342975"/>
              <a:gd name="connsiteX0" fmla="*/ 200 w 1471843"/>
              <a:gd name="connsiteY0" fmla="*/ 38685 h 1359518"/>
              <a:gd name="connsiteX1" fmla="*/ 561209 w 1471843"/>
              <a:gd name="connsiteY1" fmla="*/ 0 h 1359518"/>
              <a:gd name="connsiteX2" fmla="*/ 1407879 w 1471843"/>
              <a:gd name="connsiteY2" fmla="*/ 836107 h 1359518"/>
              <a:gd name="connsiteX3" fmla="*/ 1471843 w 1471843"/>
              <a:gd name="connsiteY3" fmla="*/ 1359518 h 1359518"/>
              <a:gd name="connsiteX4" fmla="*/ 448510 w 1471843"/>
              <a:gd name="connsiteY4" fmla="*/ 860375 h 1359518"/>
              <a:gd name="connsiteX5" fmla="*/ 200 w 1471843"/>
              <a:gd name="connsiteY5" fmla="*/ 38685 h 1359518"/>
              <a:gd name="connsiteX0" fmla="*/ 200 w 1471843"/>
              <a:gd name="connsiteY0" fmla="*/ 38685 h 1359518"/>
              <a:gd name="connsiteX1" fmla="*/ 561209 w 1471843"/>
              <a:gd name="connsiteY1" fmla="*/ 0 h 1359518"/>
              <a:gd name="connsiteX2" fmla="*/ 1465780 w 1471843"/>
              <a:gd name="connsiteY2" fmla="*/ 836107 h 1359518"/>
              <a:gd name="connsiteX3" fmla="*/ 1471843 w 1471843"/>
              <a:gd name="connsiteY3" fmla="*/ 1359518 h 1359518"/>
              <a:gd name="connsiteX4" fmla="*/ 448510 w 1471843"/>
              <a:gd name="connsiteY4" fmla="*/ 860375 h 1359518"/>
              <a:gd name="connsiteX5" fmla="*/ 200 w 1471843"/>
              <a:gd name="connsiteY5" fmla="*/ 38685 h 1359518"/>
              <a:gd name="connsiteX0" fmla="*/ 200 w 1474051"/>
              <a:gd name="connsiteY0" fmla="*/ 38685 h 1359518"/>
              <a:gd name="connsiteX1" fmla="*/ 561209 w 1474051"/>
              <a:gd name="connsiteY1" fmla="*/ 0 h 1359518"/>
              <a:gd name="connsiteX2" fmla="*/ 1474051 w 1474051"/>
              <a:gd name="connsiteY2" fmla="*/ 869193 h 1359518"/>
              <a:gd name="connsiteX3" fmla="*/ 1471843 w 1474051"/>
              <a:gd name="connsiteY3" fmla="*/ 1359518 h 1359518"/>
              <a:gd name="connsiteX4" fmla="*/ 448510 w 1474051"/>
              <a:gd name="connsiteY4" fmla="*/ 860375 h 1359518"/>
              <a:gd name="connsiteX5" fmla="*/ 200 w 1474051"/>
              <a:gd name="connsiteY5" fmla="*/ 38685 h 1359518"/>
              <a:gd name="connsiteX0" fmla="*/ 200 w 1474051"/>
              <a:gd name="connsiteY0" fmla="*/ 38685 h 1359518"/>
              <a:gd name="connsiteX1" fmla="*/ 561209 w 1474051"/>
              <a:gd name="connsiteY1" fmla="*/ 0 h 1359518"/>
              <a:gd name="connsiteX2" fmla="*/ 1474051 w 1474051"/>
              <a:gd name="connsiteY2" fmla="*/ 869193 h 1359518"/>
              <a:gd name="connsiteX3" fmla="*/ 1471843 w 1474051"/>
              <a:gd name="connsiteY3" fmla="*/ 1359518 h 1359518"/>
              <a:gd name="connsiteX4" fmla="*/ 448510 w 1474051"/>
              <a:gd name="connsiteY4" fmla="*/ 860375 h 1359518"/>
              <a:gd name="connsiteX5" fmla="*/ 200 w 1474051"/>
              <a:gd name="connsiteY5" fmla="*/ 38685 h 1359518"/>
              <a:gd name="connsiteX0" fmla="*/ 131 w 1473982"/>
              <a:gd name="connsiteY0" fmla="*/ 38685 h 1359518"/>
              <a:gd name="connsiteX1" fmla="*/ 561140 w 1473982"/>
              <a:gd name="connsiteY1" fmla="*/ 0 h 1359518"/>
              <a:gd name="connsiteX2" fmla="*/ 1473982 w 1473982"/>
              <a:gd name="connsiteY2" fmla="*/ 869193 h 1359518"/>
              <a:gd name="connsiteX3" fmla="*/ 1471774 w 1473982"/>
              <a:gd name="connsiteY3" fmla="*/ 1359518 h 1359518"/>
              <a:gd name="connsiteX4" fmla="*/ 564243 w 1473982"/>
              <a:gd name="connsiteY4" fmla="*/ 984448 h 1359518"/>
              <a:gd name="connsiteX5" fmla="*/ 131 w 1473982"/>
              <a:gd name="connsiteY5" fmla="*/ 38685 h 1359518"/>
              <a:gd name="connsiteX0" fmla="*/ 134 w 1465714"/>
              <a:gd name="connsiteY0" fmla="*/ 46956 h 1359518"/>
              <a:gd name="connsiteX1" fmla="*/ 552872 w 1465714"/>
              <a:gd name="connsiteY1" fmla="*/ 0 h 1359518"/>
              <a:gd name="connsiteX2" fmla="*/ 1465714 w 1465714"/>
              <a:gd name="connsiteY2" fmla="*/ 869193 h 1359518"/>
              <a:gd name="connsiteX3" fmla="*/ 1463506 w 1465714"/>
              <a:gd name="connsiteY3" fmla="*/ 1359518 h 1359518"/>
              <a:gd name="connsiteX4" fmla="*/ 555975 w 1465714"/>
              <a:gd name="connsiteY4" fmla="*/ 984448 h 1359518"/>
              <a:gd name="connsiteX5" fmla="*/ 134 w 1465714"/>
              <a:gd name="connsiteY5" fmla="*/ 46956 h 1359518"/>
              <a:gd name="connsiteX0" fmla="*/ 134 w 1465714"/>
              <a:gd name="connsiteY0" fmla="*/ 46956 h 1359518"/>
              <a:gd name="connsiteX1" fmla="*/ 552872 w 1465714"/>
              <a:gd name="connsiteY1" fmla="*/ 0 h 1359518"/>
              <a:gd name="connsiteX2" fmla="*/ 1465714 w 1465714"/>
              <a:gd name="connsiteY2" fmla="*/ 869193 h 1359518"/>
              <a:gd name="connsiteX3" fmla="*/ 1463506 w 1465714"/>
              <a:gd name="connsiteY3" fmla="*/ 1359518 h 1359518"/>
              <a:gd name="connsiteX4" fmla="*/ 555975 w 1465714"/>
              <a:gd name="connsiteY4" fmla="*/ 984448 h 1359518"/>
              <a:gd name="connsiteX5" fmla="*/ 134 w 1465714"/>
              <a:gd name="connsiteY5" fmla="*/ 46956 h 1359518"/>
              <a:gd name="connsiteX0" fmla="*/ 134 w 1465714"/>
              <a:gd name="connsiteY0" fmla="*/ 46956 h 1359518"/>
              <a:gd name="connsiteX1" fmla="*/ 552872 w 1465714"/>
              <a:gd name="connsiteY1" fmla="*/ 0 h 1359518"/>
              <a:gd name="connsiteX2" fmla="*/ 1465714 w 1465714"/>
              <a:gd name="connsiteY2" fmla="*/ 869193 h 1359518"/>
              <a:gd name="connsiteX3" fmla="*/ 1463506 w 1465714"/>
              <a:gd name="connsiteY3" fmla="*/ 1359518 h 1359518"/>
              <a:gd name="connsiteX4" fmla="*/ 555975 w 1465714"/>
              <a:gd name="connsiteY4" fmla="*/ 984448 h 1359518"/>
              <a:gd name="connsiteX5" fmla="*/ 134 w 1465714"/>
              <a:gd name="connsiteY5" fmla="*/ 46956 h 135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5714" h="1359518">
                <a:moveTo>
                  <a:pt x="134" y="46956"/>
                </a:moveTo>
                <a:lnTo>
                  <a:pt x="552872" y="0"/>
                </a:lnTo>
                <a:cubicBezTo>
                  <a:pt x="639334" y="372447"/>
                  <a:pt x="1114562" y="761436"/>
                  <a:pt x="1465714" y="869193"/>
                </a:cubicBezTo>
                <a:lnTo>
                  <a:pt x="1463506" y="1359518"/>
                </a:lnTo>
                <a:cubicBezTo>
                  <a:pt x="1203170" y="1344783"/>
                  <a:pt x="799870" y="1203208"/>
                  <a:pt x="555975" y="984448"/>
                </a:cubicBezTo>
                <a:cubicBezTo>
                  <a:pt x="312080" y="765688"/>
                  <a:pt x="-7486" y="180306"/>
                  <a:pt x="134" y="46956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sp>
        <p:nvSpPr>
          <p:cNvPr id="99" name="Rectangle 98"/>
          <p:cNvSpPr/>
          <p:nvPr/>
        </p:nvSpPr>
        <p:spPr>
          <a:xfrm>
            <a:off x="5627688" y="3432175"/>
            <a:ext cx="911225" cy="415925"/>
          </a:xfrm>
          <a:prstGeom prst="rect">
            <a:avLst/>
          </a:prstGeom>
          <a:solidFill>
            <a:srgbClr val="23E06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00" name="Rectangle 99"/>
          <p:cNvSpPr/>
          <p:nvPr/>
        </p:nvSpPr>
        <p:spPr>
          <a:xfrm>
            <a:off x="5503863" y="2914650"/>
            <a:ext cx="1035050" cy="415925"/>
          </a:xfrm>
          <a:prstGeom prst="rect">
            <a:avLst/>
          </a:prstGeom>
          <a:solidFill>
            <a:srgbClr val="33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sp>
        <p:nvSpPr>
          <p:cNvPr id="101" name="Rectangle 100"/>
          <p:cNvSpPr/>
          <p:nvPr/>
        </p:nvSpPr>
        <p:spPr>
          <a:xfrm>
            <a:off x="5507038" y="2778125"/>
            <a:ext cx="508000" cy="130175"/>
          </a:xfrm>
          <a:prstGeom prst="rect">
            <a:avLst/>
          </a:prstGeom>
          <a:solidFill>
            <a:srgbClr val="23E06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484813" y="3052763"/>
            <a:ext cx="100488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043613" y="2778125"/>
            <a:ext cx="495300" cy="130175"/>
          </a:xfrm>
          <a:prstGeom prst="rect">
            <a:avLst/>
          </a:prstGeom>
          <a:solidFill>
            <a:srgbClr val="23E06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05" name="Rectangle 104"/>
          <p:cNvSpPr/>
          <p:nvPr/>
        </p:nvSpPr>
        <p:spPr>
          <a:xfrm flipH="1">
            <a:off x="5643563" y="3438525"/>
            <a:ext cx="90170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S2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Internasional</a:t>
            </a:r>
          </a:p>
        </p:txBody>
      </p:sp>
      <p:sp>
        <p:nvSpPr>
          <p:cNvPr id="106" name="Rectangle 105"/>
          <p:cNvSpPr/>
          <p:nvPr/>
        </p:nvSpPr>
        <p:spPr>
          <a:xfrm flipH="1">
            <a:off x="5919788" y="2841625"/>
            <a:ext cx="3159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S3</a:t>
            </a:r>
          </a:p>
        </p:txBody>
      </p:sp>
      <p:sp>
        <p:nvSpPr>
          <p:cNvPr id="108" name="Rectangle 107"/>
          <p:cNvSpPr/>
          <p:nvPr/>
        </p:nvSpPr>
        <p:spPr>
          <a:xfrm flipH="1">
            <a:off x="5548313" y="2732088"/>
            <a:ext cx="4095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VIP</a:t>
            </a:r>
          </a:p>
        </p:txBody>
      </p:sp>
      <p:sp>
        <p:nvSpPr>
          <p:cNvPr id="109" name="Rectangle 108"/>
          <p:cNvSpPr/>
          <p:nvPr/>
        </p:nvSpPr>
        <p:spPr>
          <a:xfrm flipH="1">
            <a:off x="6083300" y="2751138"/>
            <a:ext cx="4095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VIP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768850" y="1731963"/>
            <a:ext cx="439738" cy="341312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13" name="Rectangle 112"/>
          <p:cNvSpPr/>
          <p:nvPr/>
        </p:nvSpPr>
        <p:spPr>
          <a:xfrm>
            <a:off x="7445375" y="1731963"/>
            <a:ext cx="439738" cy="341312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14" name="Rectangle 113"/>
          <p:cNvSpPr/>
          <p:nvPr/>
        </p:nvSpPr>
        <p:spPr>
          <a:xfrm>
            <a:off x="6969125" y="1731963"/>
            <a:ext cx="439738" cy="341312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16" name="Rectangle 115"/>
          <p:cNvSpPr/>
          <p:nvPr/>
        </p:nvSpPr>
        <p:spPr>
          <a:xfrm flipH="1">
            <a:off x="4826000" y="1816100"/>
            <a:ext cx="319088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DD</a:t>
            </a:r>
          </a:p>
        </p:txBody>
      </p:sp>
      <p:sp>
        <p:nvSpPr>
          <p:cNvPr id="117" name="Rectangle 116"/>
          <p:cNvSpPr/>
          <p:nvPr/>
        </p:nvSpPr>
        <p:spPr>
          <a:xfrm flipH="1">
            <a:off x="7010400" y="1816100"/>
            <a:ext cx="363538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PSM</a:t>
            </a:r>
          </a:p>
        </p:txBody>
      </p:sp>
      <p:sp>
        <p:nvSpPr>
          <p:cNvPr id="118" name="Rectangle 117"/>
          <p:cNvSpPr/>
          <p:nvPr/>
        </p:nvSpPr>
        <p:spPr>
          <a:xfrm flipH="1">
            <a:off x="7454900" y="1816100"/>
            <a:ext cx="355600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KPA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343525" y="1778000"/>
            <a:ext cx="1477963" cy="393700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20" name="Rectangle 119"/>
          <p:cNvSpPr/>
          <p:nvPr/>
        </p:nvSpPr>
        <p:spPr>
          <a:xfrm flipH="1">
            <a:off x="5730875" y="1860550"/>
            <a:ext cx="660400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Guru Besar</a:t>
            </a:r>
          </a:p>
        </p:txBody>
      </p:sp>
      <p:sp>
        <p:nvSpPr>
          <p:cNvPr id="126" name="Freeform 125"/>
          <p:cNvSpPr/>
          <p:nvPr/>
        </p:nvSpPr>
        <p:spPr>
          <a:xfrm>
            <a:off x="2954338" y="1838325"/>
            <a:ext cx="1878012" cy="1974850"/>
          </a:xfrm>
          <a:custGeom>
            <a:avLst/>
            <a:gdLst>
              <a:gd name="connsiteX0" fmla="*/ 0 w 2400300"/>
              <a:gd name="connsiteY0" fmla="*/ 101600 h 2438400"/>
              <a:gd name="connsiteX1" fmla="*/ 774700 w 2400300"/>
              <a:gd name="connsiteY1" fmla="*/ 0 h 2438400"/>
              <a:gd name="connsiteX2" fmla="*/ 1308100 w 2400300"/>
              <a:gd name="connsiteY2" fmla="*/ 1079500 h 2438400"/>
              <a:gd name="connsiteX3" fmla="*/ 2400300 w 2400300"/>
              <a:gd name="connsiteY3" fmla="*/ 1612900 h 2438400"/>
              <a:gd name="connsiteX4" fmla="*/ 2273300 w 2400300"/>
              <a:gd name="connsiteY4" fmla="*/ 2438400 h 2438400"/>
              <a:gd name="connsiteX5" fmla="*/ 660400 w 2400300"/>
              <a:gd name="connsiteY5" fmla="*/ 1600200 h 2438400"/>
              <a:gd name="connsiteX6" fmla="*/ 0 w 2400300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712 w 2401012"/>
              <a:gd name="connsiteY0" fmla="*/ 101600 h 2438400"/>
              <a:gd name="connsiteX1" fmla="*/ 775412 w 2401012"/>
              <a:gd name="connsiteY1" fmla="*/ 0 h 2438400"/>
              <a:gd name="connsiteX2" fmla="*/ 1308812 w 2401012"/>
              <a:gd name="connsiteY2" fmla="*/ 1079500 h 2438400"/>
              <a:gd name="connsiteX3" fmla="*/ 2401012 w 2401012"/>
              <a:gd name="connsiteY3" fmla="*/ 1612900 h 2438400"/>
              <a:gd name="connsiteX4" fmla="*/ 2274012 w 2401012"/>
              <a:gd name="connsiteY4" fmla="*/ 2438400 h 2438400"/>
              <a:gd name="connsiteX5" fmla="*/ 727372 w 2401012"/>
              <a:gd name="connsiteY5" fmla="*/ 1560443 h 2438400"/>
              <a:gd name="connsiteX6" fmla="*/ 712 w 2401012"/>
              <a:gd name="connsiteY6" fmla="*/ 101600 h 2438400"/>
              <a:gd name="connsiteX0" fmla="*/ 824 w 2401124"/>
              <a:gd name="connsiteY0" fmla="*/ 101600 h 2438400"/>
              <a:gd name="connsiteX1" fmla="*/ 775524 w 2401124"/>
              <a:gd name="connsiteY1" fmla="*/ 0 h 2438400"/>
              <a:gd name="connsiteX2" fmla="*/ 1308924 w 2401124"/>
              <a:gd name="connsiteY2" fmla="*/ 1079500 h 2438400"/>
              <a:gd name="connsiteX3" fmla="*/ 2401124 w 2401124"/>
              <a:gd name="connsiteY3" fmla="*/ 1612900 h 2438400"/>
              <a:gd name="connsiteX4" fmla="*/ 2274124 w 2401124"/>
              <a:gd name="connsiteY4" fmla="*/ 2438400 h 2438400"/>
              <a:gd name="connsiteX5" fmla="*/ 674476 w 2401124"/>
              <a:gd name="connsiteY5" fmla="*/ 1600200 h 2438400"/>
              <a:gd name="connsiteX6" fmla="*/ 824 w 2401124"/>
              <a:gd name="connsiteY6" fmla="*/ 101600 h 2438400"/>
              <a:gd name="connsiteX0" fmla="*/ 1433 w 2401733"/>
              <a:gd name="connsiteY0" fmla="*/ 101600 h 2438400"/>
              <a:gd name="connsiteX1" fmla="*/ 776133 w 2401733"/>
              <a:gd name="connsiteY1" fmla="*/ 0 h 2438400"/>
              <a:gd name="connsiteX2" fmla="*/ 1309533 w 2401733"/>
              <a:gd name="connsiteY2" fmla="*/ 1079500 h 2438400"/>
              <a:gd name="connsiteX3" fmla="*/ 2401733 w 2401733"/>
              <a:gd name="connsiteY3" fmla="*/ 1612900 h 2438400"/>
              <a:gd name="connsiteX4" fmla="*/ 2274733 w 2401733"/>
              <a:gd name="connsiteY4" fmla="*/ 2438400 h 2438400"/>
              <a:gd name="connsiteX5" fmla="*/ 675085 w 2401733"/>
              <a:gd name="connsiteY5" fmla="*/ 1600200 h 2438400"/>
              <a:gd name="connsiteX6" fmla="*/ 1433 w 2401733"/>
              <a:gd name="connsiteY6" fmla="*/ 101600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313806"/>
              <a:gd name="connsiteY0" fmla="*/ 114852 h 2438400"/>
              <a:gd name="connsiteX1" fmla="*/ 815206 w 2313806"/>
              <a:gd name="connsiteY1" fmla="*/ 0 h 2438400"/>
              <a:gd name="connsiteX2" fmla="*/ 1348606 w 2313806"/>
              <a:gd name="connsiteY2" fmla="*/ 1079500 h 2438400"/>
              <a:gd name="connsiteX3" fmla="*/ 2311852 w 2313806"/>
              <a:gd name="connsiteY3" fmla="*/ 1601177 h 2438400"/>
              <a:gd name="connsiteX4" fmla="*/ 2313806 w 2313806"/>
              <a:gd name="connsiteY4" fmla="*/ 2438400 h 2438400"/>
              <a:gd name="connsiteX5" fmla="*/ 714158 w 2313806"/>
              <a:gd name="connsiteY5" fmla="*/ 1600200 h 2438400"/>
              <a:gd name="connsiteX6" fmla="*/ 749 w 2313806"/>
              <a:gd name="connsiteY6" fmla="*/ 114852 h 2438400"/>
              <a:gd name="connsiteX0" fmla="*/ 705 w 2311810"/>
              <a:gd name="connsiteY0" fmla="*/ 114852 h 2403231"/>
              <a:gd name="connsiteX1" fmla="*/ 815162 w 2311810"/>
              <a:gd name="connsiteY1" fmla="*/ 0 h 2403231"/>
              <a:gd name="connsiteX2" fmla="*/ 1348562 w 2311810"/>
              <a:gd name="connsiteY2" fmla="*/ 1079500 h 2403231"/>
              <a:gd name="connsiteX3" fmla="*/ 2311808 w 2311810"/>
              <a:gd name="connsiteY3" fmla="*/ 1601177 h 2403231"/>
              <a:gd name="connsiteX4" fmla="*/ 2173085 w 2311810"/>
              <a:gd name="connsiteY4" fmla="*/ 2403231 h 2403231"/>
              <a:gd name="connsiteX5" fmla="*/ 714114 w 2311810"/>
              <a:gd name="connsiteY5" fmla="*/ 1600200 h 2403231"/>
              <a:gd name="connsiteX6" fmla="*/ 705 w 2311810"/>
              <a:gd name="connsiteY6" fmla="*/ 114852 h 2403231"/>
              <a:gd name="connsiteX0" fmla="*/ 705 w 2311808"/>
              <a:gd name="connsiteY0" fmla="*/ 114852 h 2403231"/>
              <a:gd name="connsiteX1" fmla="*/ 815162 w 2311808"/>
              <a:gd name="connsiteY1" fmla="*/ 0 h 2403231"/>
              <a:gd name="connsiteX2" fmla="*/ 1348562 w 2311808"/>
              <a:gd name="connsiteY2" fmla="*/ 1079500 h 2403231"/>
              <a:gd name="connsiteX3" fmla="*/ 2311808 w 2311808"/>
              <a:gd name="connsiteY3" fmla="*/ 1601177 h 2403231"/>
              <a:gd name="connsiteX4" fmla="*/ 2173085 w 2311808"/>
              <a:gd name="connsiteY4" fmla="*/ 2403231 h 2403231"/>
              <a:gd name="connsiteX5" fmla="*/ 714114 w 2311808"/>
              <a:gd name="connsiteY5" fmla="*/ 1600200 h 2403231"/>
              <a:gd name="connsiteX6" fmla="*/ 705 w 2311808"/>
              <a:gd name="connsiteY6" fmla="*/ 114852 h 240323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718 w 2311821"/>
              <a:gd name="connsiteY0" fmla="*/ 114852 h 1994668"/>
              <a:gd name="connsiteX1" fmla="*/ 815175 w 2311821"/>
              <a:gd name="connsiteY1" fmla="*/ 0 h 1994668"/>
              <a:gd name="connsiteX2" fmla="*/ 1348575 w 2311821"/>
              <a:gd name="connsiteY2" fmla="*/ 1079500 h 1994668"/>
              <a:gd name="connsiteX3" fmla="*/ 2311821 w 2311821"/>
              <a:gd name="connsiteY3" fmla="*/ 1601177 h 1994668"/>
              <a:gd name="connsiteX4" fmla="*/ 2218242 w 2311821"/>
              <a:gd name="connsiteY4" fmla="*/ 1994668 h 1994668"/>
              <a:gd name="connsiteX5" fmla="*/ 714127 w 2311821"/>
              <a:gd name="connsiteY5" fmla="*/ 1600200 h 1994668"/>
              <a:gd name="connsiteX6" fmla="*/ 718 w 2311821"/>
              <a:gd name="connsiteY6" fmla="*/ 114852 h 1994668"/>
              <a:gd name="connsiteX0" fmla="*/ 363 w 2311466"/>
              <a:gd name="connsiteY0" fmla="*/ 114852 h 1994668"/>
              <a:gd name="connsiteX1" fmla="*/ 814820 w 2311466"/>
              <a:gd name="connsiteY1" fmla="*/ 0 h 1994668"/>
              <a:gd name="connsiteX2" fmla="*/ 1348220 w 2311466"/>
              <a:gd name="connsiteY2" fmla="*/ 1079500 h 1994668"/>
              <a:gd name="connsiteX3" fmla="*/ 2311466 w 2311466"/>
              <a:gd name="connsiteY3" fmla="*/ 1601177 h 1994668"/>
              <a:gd name="connsiteX4" fmla="*/ 2217887 w 2311466"/>
              <a:gd name="connsiteY4" fmla="*/ 1994668 h 1994668"/>
              <a:gd name="connsiteX5" fmla="*/ 1086411 w 2311466"/>
              <a:gd name="connsiteY5" fmla="*/ 1351774 h 1994668"/>
              <a:gd name="connsiteX6" fmla="*/ 363 w 2311466"/>
              <a:gd name="connsiteY6" fmla="*/ 114852 h 1994668"/>
              <a:gd name="connsiteX0" fmla="*/ 688 w 1885918"/>
              <a:gd name="connsiteY0" fmla="*/ 49788 h 1994668"/>
              <a:gd name="connsiteX1" fmla="*/ 389272 w 1885918"/>
              <a:gd name="connsiteY1" fmla="*/ 0 h 1994668"/>
              <a:gd name="connsiteX2" fmla="*/ 922672 w 1885918"/>
              <a:gd name="connsiteY2" fmla="*/ 1079500 h 1994668"/>
              <a:gd name="connsiteX3" fmla="*/ 1885918 w 1885918"/>
              <a:gd name="connsiteY3" fmla="*/ 1601177 h 1994668"/>
              <a:gd name="connsiteX4" fmla="*/ 1792339 w 1885918"/>
              <a:gd name="connsiteY4" fmla="*/ 1994668 h 1994668"/>
              <a:gd name="connsiteX5" fmla="*/ 660863 w 1885918"/>
              <a:gd name="connsiteY5" fmla="*/ 1351774 h 1994668"/>
              <a:gd name="connsiteX6" fmla="*/ 688 w 1885918"/>
              <a:gd name="connsiteY6" fmla="*/ 49788 h 1994668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3873 h 1982838"/>
              <a:gd name="connsiteX1" fmla="*/ 401110 w 1885926"/>
              <a:gd name="connsiteY1" fmla="*/ 0 h 1982838"/>
              <a:gd name="connsiteX2" fmla="*/ 922680 w 1885926"/>
              <a:gd name="connsiteY2" fmla="*/ 1073585 h 1982838"/>
              <a:gd name="connsiteX3" fmla="*/ 1885926 w 1885926"/>
              <a:gd name="connsiteY3" fmla="*/ 1595262 h 1982838"/>
              <a:gd name="connsiteX4" fmla="*/ 1821921 w 1885926"/>
              <a:gd name="connsiteY4" fmla="*/ 1982838 h 1982838"/>
              <a:gd name="connsiteX5" fmla="*/ 660871 w 1885926"/>
              <a:gd name="connsiteY5" fmla="*/ 1345859 h 1982838"/>
              <a:gd name="connsiteX6" fmla="*/ 696 w 1885926"/>
              <a:gd name="connsiteY6" fmla="*/ 43873 h 1982838"/>
              <a:gd name="connsiteX0" fmla="*/ 743 w 1856398"/>
              <a:gd name="connsiteY0" fmla="*/ 49788 h 1982838"/>
              <a:gd name="connsiteX1" fmla="*/ 371582 w 1856398"/>
              <a:gd name="connsiteY1" fmla="*/ 0 h 1982838"/>
              <a:gd name="connsiteX2" fmla="*/ 893152 w 1856398"/>
              <a:gd name="connsiteY2" fmla="*/ 1073585 h 1982838"/>
              <a:gd name="connsiteX3" fmla="*/ 1856398 w 1856398"/>
              <a:gd name="connsiteY3" fmla="*/ 1595262 h 1982838"/>
              <a:gd name="connsiteX4" fmla="*/ 1792393 w 1856398"/>
              <a:gd name="connsiteY4" fmla="*/ 1982838 h 1982838"/>
              <a:gd name="connsiteX5" fmla="*/ 631343 w 1856398"/>
              <a:gd name="connsiteY5" fmla="*/ 1345859 h 1982838"/>
              <a:gd name="connsiteX6" fmla="*/ 743 w 1856398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30604 w 1855659"/>
              <a:gd name="connsiteY5" fmla="*/ 1345859 h 1982838"/>
              <a:gd name="connsiteX6" fmla="*/ 4 w 1855659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42434 w 1855659"/>
              <a:gd name="connsiteY5" fmla="*/ 1334029 h 1982838"/>
              <a:gd name="connsiteX6" fmla="*/ 4 w 1855659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34" h="1982838">
                <a:moveTo>
                  <a:pt x="4" y="49788"/>
                </a:moveTo>
                <a:lnTo>
                  <a:pt x="370843" y="0"/>
                </a:lnTo>
                <a:cubicBezTo>
                  <a:pt x="390077" y="295505"/>
                  <a:pt x="640015" y="805736"/>
                  <a:pt x="892413" y="1073585"/>
                </a:cubicBezTo>
                <a:cubicBezTo>
                  <a:pt x="1144811" y="1341434"/>
                  <a:pt x="1565341" y="1539635"/>
                  <a:pt x="1885234" y="1607092"/>
                </a:cubicBezTo>
                <a:cubicBezTo>
                  <a:pt x="1809685" y="1911566"/>
                  <a:pt x="1848153" y="1703764"/>
                  <a:pt x="1791654" y="1982838"/>
                </a:cubicBezTo>
                <a:cubicBezTo>
                  <a:pt x="1327971" y="1865493"/>
                  <a:pt x="941042" y="1656204"/>
                  <a:pt x="642434" y="1334029"/>
                </a:cubicBezTo>
                <a:cubicBezTo>
                  <a:pt x="343826" y="1011854"/>
                  <a:pt x="-1301" y="434786"/>
                  <a:pt x="4" y="49788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sp>
        <p:nvSpPr>
          <p:cNvPr id="128" name="Rectangle 127"/>
          <p:cNvSpPr/>
          <p:nvPr/>
        </p:nvSpPr>
        <p:spPr>
          <a:xfrm rot="18549841">
            <a:off x="8658226" y="3121025"/>
            <a:ext cx="406400" cy="269875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29" name="Rectangle 128"/>
          <p:cNvSpPr/>
          <p:nvPr/>
        </p:nvSpPr>
        <p:spPr>
          <a:xfrm rot="2915358">
            <a:off x="3143251" y="3119437"/>
            <a:ext cx="406400" cy="269875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34" name="Rectangle 133"/>
          <p:cNvSpPr/>
          <p:nvPr/>
        </p:nvSpPr>
        <p:spPr>
          <a:xfrm>
            <a:off x="5270500" y="2360613"/>
            <a:ext cx="1628775" cy="257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35" name="Rectangle 134"/>
          <p:cNvSpPr/>
          <p:nvPr/>
        </p:nvSpPr>
        <p:spPr>
          <a:xfrm>
            <a:off x="5849938" y="2378075"/>
            <a:ext cx="466725" cy="193675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36" name="Rectangle 135"/>
          <p:cNvSpPr/>
          <p:nvPr/>
        </p:nvSpPr>
        <p:spPr>
          <a:xfrm>
            <a:off x="5343525" y="2189163"/>
            <a:ext cx="1477963" cy="133350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37" name="Rectangle 136"/>
          <p:cNvSpPr/>
          <p:nvPr/>
        </p:nvSpPr>
        <p:spPr>
          <a:xfrm flipH="1">
            <a:off x="5356225" y="2166938"/>
            <a:ext cx="1462088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Rektor, Senat, Advisory Board</a:t>
            </a:r>
          </a:p>
        </p:txBody>
      </p:sp>
      <p:sp>
        <p:nvSpPr>
          <p:cNvPr id="18" name="Freeform 6"/>
          <p:cNvSpPr/>
          <p:nvPr/>
        </p:nvSpPr>
        <p:spPr bwMode="auto">
          <a:xfrm>
            <a:off x="47625" y="5845175"/>
            <a:ext cx="4303713" cy="8270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dkUpDiag">
            <a:fgClr>
              <a:srgbClr val="0070C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/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 txBox="1">
            <a:spLocks/>
          </p:cNvSpPr>
          <p:nvPr/>
        </p:nvSpPr>
        <p:spPr>
          <a:xfrm>
            <a:off x="-17463" y="5484813"/>
            <a:ext cx="4449763" cy="10033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PEMBAGIAN PINTU MASUK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3513" y="558800"/>
            <a:ext cx="590550" cy="62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1300" y="731838"/>
            <a:ext cx="4524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P3K</a:t>
            </a:r>
          </a:p>
        </p:txBody>
      </p:sp>
      <p:sp>
        <p:nvSpPr>
          <p:cNvPr id="36" name="Rectangle 35"/>
          <p:cNvSpPr/>
          <p:nvPr/>
        </p:nvSpPr>
        <p:spPr>
          <a:xfrm rot="20805603">
            <a:off x="6884988" y="5378450"/>
            <a:ext cx="1176337" cy="679450"/>
          </a:xfrm>
          <a:custGeom>
            <a:avLst/>
            <a:gdLst>
              <a:gd name="connsiteX0" fmla="*/ 0 w 1040144"/>
              <a:gd name="connsiteY0" fmla="*/ 0 h 622300"/>
              <a:gd name="connsiteX1" fmla="*/ 1040144 w 1040144"/>
              <a:gd name="connsiteY1" fmla="*/ 0 h 622300"/>
              <a:gd name="connsiteX2" fmla="*/ 1040144 w 1040144"/>
              <a:gd name="connsiteY2" fmla="*/ 622300 h 622300"/>
              <a:gd name="connsiteX3" fmla="*/ 0 w 1040144"/>
              <a:gd name="connsiteY3" fmla="*/ 622300 h 622300"/>
              <a:gd name="connsiteX4" fmla="*/ 0 w 1040144"/>
              <a:gd name="connsiteY4" fmla="*/ 0 h 622300"/>
              <a:gd name="connsiteX0" fmla="*/ 0 w 1040144"/>
              <a:gd name="connsiteY0" fmla="*/ 20699 h 642999"/>
              <a:gd name="connsiteX1" fmla="*/ 525460 w 1040144"/>
              <a:gd name="connsiteY1" fmla="*/ 0 h 642999"/>
              <a:gd name="connsiteX2" fmla="*/ 1040144 w 1040144"/>
              <a:gd name="connsiteY2" fmla="*/ 20699 h 642999"/>
              <a:gd name="connsiteX3" fmla="*/ 1040144 w 1040144"/>
              <a:gd name="connsiteY3" fmla="*/ 642999 h 642999"/>
              <a:gd name="connsiteX4" fmla="*/ 0 w 1040144"/>
              <a:gd name="connsiteY4" fmla="*/ 642999 h 642999"/>
              <a:gd name="connsiteX5" fmla="*/ 0 w 1040144"/>
              <a:gd name="connsiteY5" fmla="*/ 20699 h 642999"/>
              <a:gd name="connsiteX0" fmla="*/ 0 w 1040144"/>
              <a:gd name="connsiteY0" fmla="*/ 0 h 622300"/>
              <a:gd name="connsiteX1" fmla="*/ 573456 w 1040144"/>
              <a:gd name="connsiteY1" fmla="*/ 108015 h 622300"/>
              <a:gd name="connsiteX2" fmla="*/ 1040144 w 1040144"/>
              <a:gd name="connsiteY2" fmla="*/ 0 h 622300"/>
              <a:gd name="connsiteX3" fmla="*/ 1040144 w 1040144"/>
              <a:gd name="connsiteY3" fmla="*/ 622300 h 622300"/>
              <a:gd name="connsiteX4" fmla="*/ 0 w 1040144"/>
              <a:gd name="connsiteY4" fmla="*/ 622300 h 622300"/>
              <a:gd name="connsiteX5" fmla="*/ 0 w 1040144"/>
              <a:gd name="connsiteY5" fmla="*/ 0 h 622300"/>
              <a:gd name="connsiteX0" fmla="*/ 0 w 1040144"/>
              <a:gd name="connsiteY0" fmla="*/ 0 h 622300"/>
              <a:gd name="connsiteX1" fmla="*/ 573456 w 1040144"/>
              <a:gd name="connsiteY1" fmla="*/ 108015 h 622300"/>
              <a:gd name="connsiteX2" fmla="*/ 1040144 w 1040144"/>
              <a:gd name="connsiteY2" fmla="*/ 0 h 622300"/>
              <a:gd name="connsiteX3" fmla="*/ 1040144 w 1040144"/>
              <a:gd name="connsiteY3" fmla="*/ 622300 h 622300"/>
              <a:gd name="connsiteX4" fmla="*/ 537102 w 1040144"/>
              <a:gd name="connsiteY4" fmla="*/ 595240 h 622300"/>
              <a:gd name="connsiteX5" fmla="*/ 0 w 1040144"/>
              <a:gd name="connsiteY5" fmla="*/ 622300 h 622300"/>
              <a:gd name="connsiteX6" fmla="*/ 0 w 1040144"/>
              <a:gd name="connsiteY6" fmla="*/ 0 h 622300"/>
              <a:gd name="connsiteX0" fmla="*/ 0 w 1040144"/>
              <a:gd name="connsiteY0" fmla="*/ 0 h 721045"/>
              <a:gd name="connsiteX1" fmla="*/ 573456 w 1040144"/>
              <a:gd name="connsiteY1" fmla="*/ 108015 h 721045"/>
              <a:gd name="connsiteX2" fmla="*/ 1040144 w 1040144"/>
              <a:gd name="connsiteY2" fmla="*/ 0 h 721045"/>
              <a:gd name="connsiteX3" fmla="*/ 1040144 w 1040144"/>
              <a:gd name="connsiteY3" fmla="*/ 622300 h 721045"/>
              <a:gd name="connsiteX4" fmla="*/ 572736 w 1040144"/>
              <a:gd name="connsiteY4" fmla="*/ 721045 h 721045"/>
              <a:gd name="connsiteX5" fmla="*/ 0 w 1040144"/>
              <a:gd name="connsiteY5" fmla="*/ 622300 h 721045"/>
              <a:gd name="connsiteX6" fmla="*/ 0 w 1040144"/>
              <a:gd name="connsiteY6" fmla="*/ 0 h 721045"/>
              <a:gd name="connsiteX0" fmla="*/ 86535 w 1126679"/>
              <a:gd name="connsiteY0" fmla="*/ 0 h 721045"/>
              <a:gd name="connsiteX1" fmla="*/ 659991 w 1126679"/>
              <a:gd name="connsiteY1" fmla="*/ 108015 h 721045"/>
              <a:gd name="connsiteX2" fmla="*/ 1126679 w 1126679"/>
              <a:gd name="connsiteY2" fmla="*/ 0 h 721045"/>
              <a:gd name="connsiteX3" fmla="*/ 1126679 w 1126679"/>
              <a:gd name="connsiteY3" fmla="*/ 622300 h 721045"/>
              <a:gd name="connsiteX4" fmla="*/ 659271 w 1126679"/>
              <a:gd name="connsiteY4" fmla="*/ 721045 h 721045"/>
              <a:gd name="connsiteX5" fmla="*/ 0 w 1126679"/>
              <a:gd name="connsiteY5" fmla="*/ 601939 h 721045"/>
              <a:gd name="connsiteX6" fmla="*/ 86535 w 1126679"/>
              <a:gd name="connsiteY6" fmla="*/ 0 h 721045"/>
              <a:gd name="connsiteX0" fmla="*/ 154893 w 1126679"/>
              <a:gd name="connsiteY0" fmla="*/ 42177 h 721045"/>
              <a:gd name="connsiteX1" fmla="*/ 659991 w 1126679"/>
              <a:gd name="connsiteY1" fmla="*/ 108015 h 721045"/>
              <a:gd name="connsiteX2" fmla="*/ 1126679 w 1126679"/>
              <a:gd name="connsiteY2" fmla="*/ 0 h 721045"/>
              <a:gd name="connsiteX3" fmla="*/ 1126679 w 1126679"/>
              <a:gd name="connsiteY3" fmla="*/ 622300 h 721045"/>
              <a:gd name="connsiteX4" fmla="*/ 659271 w 1126679"/>
              <a:gd name="connsiteY4" fmla="*/ 721045 h 721045"/>
              <a:gd name="connsiteX5" fmla="*/ 0 w 1126679"/>
              <a:gd name="connsiteY5" fmla="*/ 601939 h 721045"/>
              <a:gd name="connsiteX6" fmla="*/ 154893 w 1126679"/>
              <a:gd name="connsiteY6" fmla="*/ 42177 h 721045"/>
              <a:gd name="connsiteX0" fmla="*/ 154893 w 1126679"/>
              <a:gd name="connsiteY0" fmla="*/ 44358 h 723226"/>
              <a:gd name="connsiteX1" fmla="*/ 659991 w 1126679"/>
              <a:gd name="connsiteY1" fmla="*/ 110196 h 723226"/>
              <a:gd name="connsiteX2" fmla="*/ 1061959 w 1126679"/>
              <a:gd name="connsiteY2" fmla="*/ 0 h 723226"/>
              <a:gd name="connsiteX3" fmla="*/ 1126679 w 1126679"/>
              <a:gd name="connsiteY3" fmla="*/ 624481 h 723226"/>
              <a:gd name="connsiteX4" fmla="*/ 659271 w 1126679"/>
              <a:gd name="connsiteY4" fmla="*/ 723226 h 723226"/>
              <a:gd name="connsiteX5" fmla="*/ 0 w 1126679"/>
              <a:gd name="connsiteY5" fmla="*/ 604120 h 723226"/>
              <a:gd name="connsiteX6" fmla="*/ 154893 w 1126679"/>
              <a:gd name="connsiteY6" fmla="*/ 44358 h 723226"/>
              <a:gd name="connsiteX0" fmla="*/ 154893 w 1176856"/>
              <a:gd name="connsiteY0" fmla="*/ 44358 h 723226"/>
              <a:gd name="connsiteX1" fmla="*/ 659991 w 1176856"/>
              <a:gd name="connsiteY1" fmla="*/ 110196 h 723226"/>
              <a:gd name="connsiteX2" fmla="*/ 1061959 w 1176856"/>
              <a:gd name="connsiteY2" fmla="*/ 0 h 723226"/>
              <a:gd name="connsiteX3" fmla="*/ 1176856 w 1176856"/>
              <a:gd name="connsiteY3" fmla="*/ 688474 h 723226"/>
              <a:gd name="connsiteX4" fmla="*/ 659271 w 1176856"/>
              <a:gd name="connsiteY4" fmla="*/ 723226 h 723226"/>
              <a:gd name="connsiteX5" fmla="*/ 0 w 1176856"/>
              <a:gd name="connsiteY5" fmla="*/ 604120 h 723226"/>
              <a:gd name="connsiteX6" fmla="*/ 154893 w 1176856"/>
              <a:gd name="connsiteY6" fmla="*/ 44358 h 723226"/>
              <a:gd name="connsiteX0" fmla="*/ 154893 w 1176856"/>
              <a:gd name="connsiteY0" fmla="*/ 44358 h 723226"/>
              <a:gd name="connsiteX1" fmla="*/ 659991 w 1176856"/>
              <a:gd name="connsiteY1" fmla="*/ 110196 h 723226"/>
              <a:gd name="connsiteX2" fmla="*/ 1061959 w 1176856"/>
              <a:gd name="connsiteY2" fmla="*/ 0 h 723226"/>
              <a:gd name="connsiteX3" fmla="*/ 1176856 w 1176856"/>
              <a:gd name="connsiteY3" fmla="*/ 688474 h 723226"/>
              <a:gd name="connsiteX4" fmla="*/ 659271 w 1176856"/>
              <a:gd name="connsiteY4" fmla="*/ 723226 h 723226"/>
              <a:gd name="connsiteX5" fmla="*/ 0 w 1176856"/>
              <a:gd name="connsiteY5" fmla="*/ 604120 h 723226"/>
              <a:gd name="connsiteX6" fmla="*/ 154893 w 1176856"/>
              <a:gd name="connsiteY6" fmla="*/ 44358 h 723226"/>
              <a:gd name="connsiteX0" fmla="*/ 154893 w 1176856"/>
              <a:gd name="connsiteY0" fmla="*/ 0 h 678868"/>
              <a:gd name="connsiteX1" fmla="*/ 659991 w 1176856"/>
              <a:gd name="connsiteY1" fmla="*/ 65838 h 678868"/>
              <a:gd name="connsiteX2" fmla="*/ 1109228 w 1176856"/>
              <a:gd name="connsiteY2" fmla="*/ 31997 h 678868"/>
              <a:gd name="connsiteX3" fmla="*/ 1176856 w 1176856"/>
              <a:gd name="connsiteY3" fmla="*/ 644116 h 678868"/>
              <a:gd name="connsiteX4" fmla="*/ 659271 w 1176856"/>
              <a:gd name="connsiteY4" fmla="*/ 678868 h 678868"/>
              <a:gd name="connsiteX5" fmla="*/ 0 w 1176856"/>
              <a:gd name="connsiteY5" fmla="*/ 559762 h 678868"/>
              <a:gd name="connsiteX6" fmla="*/ 154893 w 1176856"/>
              <a:gd name="connsiteY6" fmla="*/ 0 h 678868"/>
              <a:gd name="connsiteX0" fmla="*/ 154893 w 1176856"/>
              <a:gd name="connsiteY0" fmla="*/ 0 h 678868"/>
              <a:gd name="connsiteX1" fmla="*/ 659991 w 1176856"/>
              <a:gd name="connsiteY1" fmla="*/ 65838 h 678868"/>
              <a:gd name="connsiteX2" fmla="*/ 1081594 w 1176856"/>
              <a:gd name="connsiteY2" fmla="*/ 38542 h 678868"/>
              <a:gd name="connsiteX3" fmla="*/ 1176856 w 1176856"/>
              <a:gd name="connsiteY3" fmla="*/ 644116 h 678868"/>
              <a:gd name="connsiteX4" fmla="*/ 659271 w 1176856"/>
              <a:gd name="connsiteY4" fmla="*/ 678868 h 678868"/>
              <a:gd name="connsiteX5" fmla="*/ 0 w 1176856"/>
              <a:gd name="connsiteY5" fmla="*/ 559762 h 678868"/>
              <a:gd name="connsiteX6" fmla="*/ 154893 w 1176856"/>
              <a:gd name="connsiteY6" fmla="*/ 0 h 67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6856" h="678868">
                <a:moveTo>
                  <a:pt x="154893" y="0"/>
                </a:moveTo>
                <a:lnTo>
                  <a:pt x="659991" y="65838"/>
                </a:lnTo>
                <a:lnTo>
                  <a:pt x="1081594" y="38542"/>
                </a:lnTo>
                <a:lnTo>
                  <a:pt x="1176856" y="644116"/>
                </a:lnTo>
                <a:lnTo>
                  <a:pt x="659271" y="678868"/>
                </a:lnTo>
                <a:lnTo>
                  <a:pt x="0" y="559762"/>
                </a:lnTo>
                <a:lnTo>
                  <a:pt x="154893" y="0"/>
                </a:lnTo>
                <a:close/>
              </a:path>
            </a:pathLst>
          </a:cu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92975" y="5588000"/>
            <a:ext cx="4191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VIP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44450" y="2816225"/>
            <a:ext cx="1185863" cy="469900"/>
          </a:xfrm>
          <a:prstGeom prst="wedgeRectCallout">
            <a:avLst>
              <a:gd name="adj1" fmla="val -2376"/>
              <a:gd name="adj2" fmla="val -8936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40" name="Title 1"/>
          <p:cNvSpPr txBox="1">
            <a:spLocks/>
          </p:cNvSpPr>
          <p:nvPr/>
        </p:nvSpPr>
        <p:spPr bwMode="auto">
          <a:xfrm>
            <a:off x="47625" y="2717800"/>
            <a:ext cx="14605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000">
                <a:latin typeface="Bebas"/>
              </a:rPr>
              <a:t>PINTU SB1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669925" y="4935538"/>
            <a:ext cx="1708150" cy="469900"/>
          </a:xfrm>
          <a:prstGeom prst="wedgeRectCallout">
            <a:avLst>
              <a:gd name="adj1" fmla="val -2376"/>
              <a:gd name="adj2" fmla="val -8936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42" name="Title 1"/>
          <p:cNvSpPr txBox="1">
            <a:spLocks/>
          </p:cNvSpPr>
          <p:nvPr/>
        </p:nvSpPr>
        <p:spPr bwMode="auto">
          <a:xfrm>
            <a:off x="671513" y="4837113"/>
            <a:ext cx="14620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000">
                <a:latin typeface="Bebas"/>
              </a:rPr>
              <a:t>PINTU B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7058025" y="6286500"/>
            <a:ext cx="1709738" cy="468313"/>
          </a:xfrm>
          <a:prstGeom prst="wedgeRectCallout">
            <a:avLst>
              <a:gd name="adj1" fmla="val -103809"/>
              <a:gd name="adj2" fmla="val -85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44" name="Title 1"/>
          <p:cNvSpPr txBox="1">
            <a:spLocks/>
          </p:cNvSpPr>
          <p:nvPr/>
        </p:nvSpPr>
        <p:spPr bwMode="auto">
          <a:xfrm>
            <a:off x="7061200" y="6188075"/>
            <a:ext cx="203993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000">
                <a:latin typeface="Bebas"/>
              </a:rPr>
              <a:t>PINTU UTAMA</a:t>
            </a:r>
          </a:p>
        </p:txBody>
      </p:sp>
      <p:sp>
        <p:nvSpPr>
          <p:cNvPr id="21545" name="Title 1"/>
          <p:cNvSpPr txBox="1">
            <a:spLocks/>
          </p:cNvSpPr>
          <p:nvPr/>
        </p:nvSpPr>
        <p:spPr bwMode="auto">
          <a:xfrm>
            <a:off x="7077075" y="6315075"/>
            <a:ext cx="20320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100">
                <a:latin typeface="Bebas"/>
              </a:rPr>
              <a:t>PINTU VIP , DD, CA, SA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0244138" y="2706688"/>
            <a:ext cx="1262062" cy="469900"/>
          </a:xfrm>
          <a:prstGeom prst="wedgeRectCallout">
            <a:avLst>
              <a:gd name="adj1" fmla="val 38614"/>
              <a:gd name="adj2" fmla="val -9189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47" name="Title 1"/>
          <p:cNvSpPr txBox="1">
            <a:spLocks/>
          </p:cNvSpPr>
          <p:nvPr/>
        </p:nvSpPr>
        <p:spPr bwMode="auto">
          <a:xfrm>
            <a:off x="10247313" y="2608263"/>
            <a:ext cx="14605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000">
                <a:latin typeface="Bebas"/>
              </a:rPr>
              <a:t>PINTU SB2</a:t>
            </a:r>
          </a:p>
        </p:txBody>
      </p:sp>
      <p:sp>
        <p:nvSpPr>
          <p:cNvPr id="21548" name="Title 1"/>
          <p:cNvSpPr txBox="1">
            <a:spLocks/>
          </p:cNvSpPr>
          <p:nvPr/>
        </p:nvSpPr>
        <p:spPr bwMode="auto">
          <a:xfrm>
            <a:off x="10247313" y="2751138"/>
            <a:ext cx="1376362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100">
                <a:latin typeface="Bebas"/>
              </a:rPr>
              <a:t>PINTU Masuk S1</a:t>
            </a:r>
          </a:p>
        </p:txBody>
      </p:sp>
      <p:sp>
        <p:nvSpPr>
          <p:cNvPr id="21549" name="Title 1"/>
          <p:cNvSpPr txBox="1">
            <a:spLocks/>
          </p:cNvSpPr>
          <p:nvPr/>
        </p:nvSpPr>
        <p:spPr bwMode="auto">
          <a:xfrm>
            <a:off x="2149475" y="939800"/>
            <a:ext cx="5476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000" b="1">
                <a:latin typeface="Bebas"/>
              </a:rPr>
              <a:t>A2</a:t>
            </a:r>
          </a:p>
        </p:txBody>
      </p:sp>
      <p:sp>
        <p:nvSpPr>
          <p:cNvPr id="21550" name="Title 1"/>
          <p:cNvSpPr txBox="1">
            <a:spLocks/>
          </p:cNvSpPr>
          <p:nvPr/>
        </p:nvSpPr>
        <p:spPr bwMode="auto">
          <a:xfrm>
            <a:off x="8562975" y="939800"/>
            <a:ext cx="5461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000" b="1">
                <a:latin typeface="Bebas"/>
              </a:rPr>
              <a:t>B2</a:t>
            </a:r>
          </a:p>
        </p:txBody>
      </p:sp>
      <p:sp>
        <p:nvSpPr>
          <p:cNvPr id="2" name="Rectangle 1"/>
          <p:cNvSpPr/>
          <p:nvPr/>
        </p:nvSpPr>
        <p:spPr>
          <a:xfrm>
            <a:off x="5308600" y="582613"/>
            <a:ext cx="1498600" cy="693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52" name="AutoShape 2" descr="http://www.safetysignsupplies.co.uk/images/product_imgs/full/1037_1_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1553" name="Group 139"/>
          <p:cNvGrpSpPr>
            <a:grpSpLocks/>
          </p:cNvGrpSpPr>
          <p:nvPr/>
        </p:nvGrpSpPr>
        <p:grpSpPr bwMode="auto">
          <a:xfrm>
            <a:off x="468313" y="1585913"/>
            <a:ext cx="450850" cy="469900"/>
            <a:chOff x="217843" y="1037561"/>
            <a:chExt cx="1251012" cy="1305443"/>
          </a:xfrm>
        </p:grpSpPr>
        <p:sp>
          <p:nvSpPr>
            <p:cNvPr id="33" name="Rectangle 32"/>
            <p:cNvSpPr/>
            <p:nvPr/>
          </p:nvSpPr>
          <p:spPr>
            <a:xfrm>
              <a:off x="217843" y="1037561"/>
              <a:ext cx="1251012" cy="1305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/>
              </a:extLst>
            </a:blip>
            <a:srcRect l="37761" t="6594" r="7333" b="33996"/>
            <a:stretch/>
          </p:blipFill>
          <p:spPr>
            <a:xfrm flipH="1">
              <a:off x="294930" y="1094141"/>
              <a:ext cx="1104405" cy="11870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54" name="Group 140"/>
          <p:cNvGrpSpPr>
            <a:grpSpLocks/>
          </p:cNvGrpSpPr>
          <p:nvPr/>
        </p:nvGrpSpPr>
        <p:grpSpPr bwMode="auto">
          <a:xfrm>
            <a:off x="2581275" y="4959350"/>
            <a:ext cx="450850" cy="469900"/>
            <a:chOff x="217843" y="1037561"/>
            <a:chExt cx="1251012" cy="1305443"/>
          </a:xfrm>
        </p:grpSpPr>
        <p:sp>
          <p:nvSpPr>
            <p:cNvPr id="142" name="Rectangle 141"/>
            <p:cNvSpPr/>
            <p:nvPr/>
          </p:nvSpPr>
          <p:spPr>
            <a:xfrm>
              <a:off x="217843" y="1037561"/>
              <a:ext cx="1251012" cy="1305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/>
              </a:extLst>
            </a:blip>
            <a:srcRect l="37761" t="6594" r="7333" b="33996"/>
            <a:stretch/>
          </p:blipFill>
          <p:spPr>
            <a:xfrm flipH="1">
              <a:off x="294930" y="1094141"/>
              <a:ext cx="1104405" cy="11870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55" name="Group 143"/>
          <p:cNvGrpSpPr>
            <a:grpSpLocks/>
          </p:cNvGrpSpPr>
          <p:nvPr/>
        </p:nvGrpSpPr>
        <p:grpSpPr bwMode="auto">
          <a:xfrm>
            <a:off x="11277600" y="1574800"/>
            <a:ext cx="450850" cy="471488"/>
            <a:chOff x="217843" y="1037561"/>
            <a:chExt cx="1251012" cy="1305443"/>
          </a:xfrm>
        </p:grpSpPr>
        <p:sp>
          <p:nvSpPr>
            <p:cNvPr id="145" name="Rectangle 144"/>
            <p:cNvSpPr/>
            <p:nvPr/>
          </p:nvSpPr>
          <p:spPr>
            <a:xfrm>
              <a:off x="217843" y="1037561"/>
              <a:ext cx="1251012" cy="13054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/>
              </a:extLst>
            </a:blip>
            <a:srcRect l="37761" t="6594" r="7333" b="33996"/>
            <a:stretch/>
          </p:blipFill>
          <p:spPr>
            <a:xfrm flipH="1">
              <a:off x="294930" y="1094141"/>
              <a:ext cx="1104405" cy="11870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Rectangle 147"/>
          <p:cNvSpPr/>
          <p:nvPr/>
        </p:nvSpPr>
        <p:spPr>
          <a:xfrm>
            <a:off x="9310688" y="4933950"/>
            <a:ext cx="250825" cy="471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/>
            </a:extLst>
          </a:blip>
          <a:srcRect l="37761" t="6594" r="31133" b="29479"/>
          <a:stretch/>
        </p:blipFill>
        <p:spPr>
          <a:xfrm flipH="1">
            <a:off x="9334004" y="4954182"/>
            <a:ext cx="225811" cy="460965"/>
          </a:xfrm>
          <a:prstGeom prst="rect">
            <a:avLst/>
          </a:prstGeom>
          <a:ln>
            <a:noFill/>
          </a:ln>
        </p:spPr>
      </p:pic>
      <p:sp>
        <p:nvSpPr>
          <p:cNvPr id="21558" name="Slide Number Placeholder 150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5AAD6-64EC-45D9-B582-F6BF20D1E3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147" name="Right Arrow 146"/>
          <p:cNvSpPr/>
          <p:nvPr/>
        </p:nvSpPr>
        <p:spPr>
          <a:xfrm rot="20871296">
            <a:off x="-19050" y="2268538"/>
            <a:ext cx="555625" cy="519112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" name="Right Arrow 149"/>
          <p:cNvSpPr/>
          <p:nvPr/>
        </p:nvSpPr>
        <p:spPr>
          <a:xfrm rot="20897628">
            <a:off x="2128838" y="1652588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" name="Right Arrow 151"/>
          <p:cNvSpPr/>
          <p:nvPr/>
        </p:nvSpPr>
        <p:spPr>
          <a:xfrm>
            <a:off x="2433638" y="1576388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20915817">
            <a:off x="577850" y="2320925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4" name="Right Arrow 153"/>
          <p:cNvSpPr/>
          <p:nvPr/>
        </p:nvSpPr>
        <p:spPr>
          <a:xfrm rot="20915817">
            <a:off x="857250" y="2270125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20915817">
            <a:off x="1144588" y="2219325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6" name="Right Arrow 155"/>
          <p:cNvSpPr/>
          <p:nvPr/>
        </p:nvSpPr>
        <p:spPr>
          <a:xfrm rot="19982357">
            <a:off x="1420813" y="2117725"/>
            <a:ext cx="225425" cy="227013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7" name="Right Arrow 156"/>
          <p:cNvSpPr/>
          <p:nvPr/>
        </p:nvSpPr>
        <p:spPr>
          <a:xfrm rot="19012544">
            <a:off x="1657350" y="1952625"/>
            <a:ext cx="225425" cy="227013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8" name="Right Arrow 157"/>
          <p:cNvSpPr/>
          <p:nvPr/>
        </p:nvSpPr>
        <p:spPr>
          <a:xfrm rot="19217352">
            <a:off x="1860550" y="1768475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3167063" y="1546225"/>
            <a:ext cx="225425" cy="228600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0" name="Right Arrow 159"/>
          <p:cNvSpPr/>
          <p:nvPr/>
        </p:nvSpPr>
        <p:spPr>
          <a:xfrm rot="292479">
            <a:off x="3467100" y="1616075"/>
            <a:ext cx="146050" cy="147638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1" name="Right Arrow 160"/>
          <p:cNvSpPr/>
          <p:nvPr/>
        </p:nvSpPr>
        <p:spPr>
          <a:xfrm rot="4552151">
            <a:off x="3810794" y="1651794"/>
            <a:ext cx="146050" cy="147638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2" name="Right Arrow 161"/>
          <p:cNvSpPr/>
          <p:nvPr/>
        </p:nvSpPr>
        <p:spPr>
          <a:xfrm rot="4237868">
            <a:off x="3637757" y="1647031"/>
            <a:ext cx="146050" cy="147637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" name="Right Arrow 162"/>
          <p:cNvSpPr/>
          <p:nvPr/>
        </p:nvSpPr>
        <p:spPr>
          <a:xfrm rot="4363836">
            <a:off x="3974307" y="1650206"/>
            <a:ext cx="146050" cy="147637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" name="Right Arrow 163"/>
          <p:cNvSpPr/>
          <p:nvPr/>
        </p:nvSpPr>
        <p:spPr>
          <a:xfrm rot="4290788">
            <a:off x="4144169" y="1661319"/>
            <a:ext cx="146050" cy="147638"/>
          </a:xfrm>
          <a:prstGeom prst="rightArrow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1574" name="Group 22"/>
          <p:cNvGrpSpPr>
            <a:grpSpLocks/>
          </p:cNvGrpSpPr>
          <p:nvPr/>
        </p:nvGrpSpPr>
        <p:grpSpPr bwMode="auto">
          <a:xfrm flipH="1">
            <a:off x="7918450" y="1546225"/>
            <a:ext cx="4310063" cy="1241425"/>
            <a:chOff x="557595" y="-267540"/>
            <a:chExt cx="4309804" cy="1242139"/>
          </a:xfrm>
        </p:grpSpPr>
        <p:sp>
          <p:nvSpPr>
            <p:cNvPr id="165" name="Right Arrow 164"/>
            <p:cNvSpPr/>
            <p:nvPr/>
          </p:nvSpPr>
          <p:spPr>
            <a:xfrm rot="20871296">
              <a:off x="557595" y="455188"/>
              <a:ext cx="557180" cy="51941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6" name="Right Arrow 165"/>
            <p:cNvSpPr/>
            <p:nvPr/>
          </p:nvSpPr>
          <p:spPr>
            <a:xfrm rot="20897628">
              <a:off x="2706941" y="-161116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7" name="Right Arrow 166"/>
            <p:cNvSpPr/>
            <p:nvPr/>
          </p:nvSpPr>
          <p:spPr>
            <a:xfrm>
              <a:off x="3010136" y="-235772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8" name="Right Arrow 167"/>
            <p:cNvSpPr/>
            <p:nvPr/>
          </p:nvSpPr>
          <p:spPr>
            <a:xfrm rot="20915817">
              <a:off x="1154459" y="507606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9" name="Right Arrow 168"/>
            <p:cNvSpPr/>
            <p:nvPr/>
          </p:nvSpPr>
          <p:spPr>
            <a:xfrm rot="20915817">
              <a:off x="1433842" y="456776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0" name="Right Arrow 169"/>
            <p:cNvSpPr/>
            <p:nvPr/>
          </p:nvSpPr>
          <p:spPr>
            <a:xfrm rot="20915817">
              <a:off x="1722750" y="405947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1" name="Right Arrow 170"/>
            <p:cNvSpPr/>
            <p:nvPr/>
          </p:nvSpPr>
          <p:spPr>
            <a:xfrm rot="19982357">
              <a:off x="1997371" y="304289"/>
              <a:ext cx="225411" cy="227144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2" name="Right Arrow 171"/>
            <p:cNvSpPr/>
            <p:nvPr/>
          </p:nvSpPr>
          <p:spPr>
            <a:xfrm rot="19012544">
              <a:off x="2233894" y="139094"/>
              <a:ext cx="225411" cy="227144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3" name="Right Arrow 172"/>
            <p:cNvSpPr/>
            <p:nvPr/>
          </p:nvSpPr>
          <p:spPr>
            <a:xfrm rot="19217352">
              <a:off x="2437082" y="-45162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" name="Right Arrow 173"/>
            <p:cNvSpPr/>
            <p:nvPr/>
          </p:nvSpPr>
          <p:spPr>
            <a:xfrm>
              <a:off x="3745103" y="-267540"/>
              <a:ext cx="225411" cy="228731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5" name="Right Arrow 174"/>
            <p:cNvSpPr/>
            <p:nvPr/>
          </p:nvSpPr>
          <p:spPr>
            <a:xfrm rot="292479">
              <a:off x="4045123" y="-197650"/>
              <a:ext cx="146041" cy="147723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6" name="Right Arrow 175"/>
            <p:cNvSpPr/>
            <p:nvPr/>
          </p:nvSpPr>
          <p:spPr>
            <a:xfrm rot="4552151">
              <a:off x="4387162" y="-161863"/>
              <a:ext cx="146134" cy="147629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7" name="Right Arrow 176"/>
            <p:cNvSpPr/>
            <p:nvPr/>
          </p:nvSpPr>
          <p:spPr>
            <a:xfrm rot="4237868">
              <a:off x="4215723" y="-166629"/>
              <a:ext cx="146134" cy="147629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8" name="Right Arrow 177"/>
            <p:cNvSpPr/>
            <p:nvPr/>
          </p:nvSpPr>
          <p:spPr>
            <a:xfrm rot="4363836">
              <a:off x="4552253" y="-163452"/>
              <a:ext cx="146134" cy="147629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9" name="Right Arrow 178"/>
            <p:cNvSpPr/>
            <p:nvPr/>
          </p:nvSpPr>
          <p:spPr>
            <a:xfrm rot="4290788">
              <a:off x="4720517" y="-152333"/>
              <a:ext cx="146134" cy="147629"/>
            </a:xfrm>
            <a:prstGeom prst="rightArrow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575" name="Title 1"/>
          <p:cNvSpPr txBox="1">
            <a:spLocks/>
          </p:cNvSpPr>
          <p:nvPr/>
        </p:nvSpPr>
        <p:spPr bwMode="auto">
          <a:xfrm>
            <a:off x="49213" y="3033713"/>
            <a:ext cx="137636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>
                <a:latin typeface="Bebas"/>
              </a:rPr>
              <a:t>PINTU Masuk S1</a:t>
            </a:r>
          </a:p>
        </p:txBody>
      </p:sp>
      <p:sp>
        <p:nvSpPr>
          <p:cNvPr id="21576" name="Title 1"/>
          <p:cNvSpPr txBox="1">
            <a:spLocks/>
          </p:cNvSpPr>
          <p:nvPr/>
        </p:nvSpPr>
        <p:spPr bwMode="auto">
          <a:xfrm>
            <a:off x="684213" y="4981575"/>
            <a:ext cx="169227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100">
                <a:latin typeface="Bebas"/>
              </a:rPr>
              <a:t>PINTU Masuk S2 dan S3</a:t>
            </a:r>
          </a:p>
        </p:txBody>
      </p:sp>
      <p:sp>
        <p:nvSpPr>
          <p:cNvPr id="182" name="Rectangle 181"/>
          <p:cNvSpPr/>
          <p:nvPr/>
        </p:nvSpPr>
        <p:spPr>
          <a:xfrm rot="19726475">
            <a:off x="1936750" y="3148013"/>
            <a:ext cx="676275" cy="1730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3" name="Right Arrow 182"/>
          <p:cNvSpPr/>
          <p:nvPr/>
        </p:nvSpPr>
        <p:spPr>
          <a:xfrm rot="19246539">
            <a:off x="1081088" y="4695825"/>
            <a:ext cx="555625" cy="520700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" name="Right Arrow 183"/>
          <p:cNvSpPr/>
          <p:nvPr/>
        </p:nvSpPr>
        <p:spPr>
          <a:xfrm rot="19246539">
            <a:off x="1579563" y="4541838"/>
            <a:ext cx="269875" cy="250825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6" name="Right Arrow 185"/>
          <p:cNvSpPr/>
          <p:nvPr/>
        </p:nvSpPr>
        <p:spPr>
          <a:xfrm rot="15847210">
            <a:off x="1543844" y="3950494"/>
            <a:ext cx="269875" cy="252413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8" name="Right Arrow 187"/>
          <p:cNvSpPr/>
          <p:nvPr/>
        </p:nvSpPr>
        <p:spPr>
          <a:xfrm rot="19800000">
            <a:off x="1943100" y="3582988"/>
            <a:ext cx="269875" cy="252412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1" name="Right Arrow 190"/>
          <p:cNvSpPr/>
          <p:nvPr/>
        </p:nvSpPr>
        <p:spPr>
          <a:xfrm rot="2923871">
            <a:off x="2683669" y="3285331"/>
            <a:ext cx="269875" cy="252413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" name="Right Arrow 192"/>
          <p:cNvSpPr/>
          <p:nvPr/>
        </p:nvSpPr>
        <p:spPr>
          <a:xfrm rot="20590443">
            <a:off x="6923088" y="4691063"/>
            <a:ext cx="269875" cy="250825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5" name="Right Arrow 194"/>
          <p:cNvSpPr/>
          <p:nvPr/>
        </p:nvSpPr>
        <p:spPr>
          <a:xfrm rot="1568872">
            <a:off x="3516313" y="3970338"/>
            <a:ext cx="269875" cy="252412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7" name="Right Arrow 196"/>
          <p:cNvSpPr/>
          <p:nvPr/>
        </p:nvSpPr>
        <p:spPr>
          <a:xfrm>
            <a:off x="6003925" y="4852988"/>
            <a:ext cx="269875" cy="252412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9" name="Right Arrow 198"/>
          <p:cNvSpPr/>
          <p:nvPr/>
        </p:nvSpPr>
        <p:spPr>
          <a:xfrm rot="16717736">
            <a:off x="4946650" y="4160838"/>
            <a:ext cx="268288" cy="252412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" name="Right Arrow 203"/>
          <p:cNvSpPr/>
          <p:nvPr/>
        </p:nvSpPr>
        <p:spPr>
          <a:xfrm rot="604687">
            <a:off x="5094288" y="4724400"/>
            <a:ext cx="269875" cy="252413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" name="Freeform 204"/>
          <p:cNvSpPr/>
          <p:nvPr/>
        </p:nvSpPr>
        <p:spPr>
          <a:xfrm rot="19895578">
            <a:off x="2484438" y="3457575"/>
            <a:ext cx="711200" cy="947738"/>
          </a:xfrm>
          <a:custGeom>
            <a:avLst/>
            <a:gdLst>
              <a:gd name="connsiteX0" fmla="*/ 0 w 2400300"/>
              <a:gd name="connsiteY0" fmla="*/ 101600 h 2438400"/>
              <a:gd name="connsiteX1" fmla="*/ 774700 w 2400300"/>
              <a:gd name="connsiteY1" fmla="*/ 0 h 2438400"/>
              <a:gd name="connsiteX2" fmla="*/ 1308100 w 2400300"/>
              <a:gd name="connsiteY2" fmla="*/ 1079500 h 2438400"/>
              <a:gd name="connsiteX3" fmla="*/ 2400300 w 2400300"/>
              <a:gd name="connsiteY3" fmla="*/ 1612900 h 2438400"/>
              <a:gd name="connsiteX4" fmla="*/ 2273300 w 2400300"/>
              <a:gd name="connsiteY4" fmla="*/ 2438400 h 2438400"/>
              <a:gd name="connsiteX5" fmla="*/ 660400 w 2400300"/>
              <a:gd name="connsiteY5" fmla="*/ 1600200 h 2438400"/>
              <a:gd name="connsiteX6" fmla="*/ 0 w 2400300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712 w 2401012"/>
              <a:gd name="connsiteY0" fmla="*/ 101600 h 2438400"/>
              <a:gd name="connsiteX1" fmla="*/ 775412 w 2401012"/>
              <a:gd name="connsiteY1" fmla="*/ 0 h 2438400"/>
              <a:gd name="connsiteX2" fmla="*/ 1308812 w 2401012"/>
              <a:gd name="connsiteY2" fmla="*/ 1079500 h 2438400"/>
              <a:gd name="connsiteX3" fmla="*/ 2401012 w 2401012"/>
              <a:gd name="connsiteY3" fmla="*/ 1612900 h 2438400"/>
              <a:gd name="connsiteX4" fmla="*/ 2274012 w 2401012"/>
              <a:gd name="connsiteY4" fmla="*/ 2438400 h 2438400"/>
              <a:gd name="connsiteX5" fmla="*/ 727372 w 2401012"/>
              <a:gd name="connsiteY5" fmla="*/ 1560443 h 2438400"/>
              <a:gd name="connsiteX6" fmla="*/ 712 w 2401012"/>
              <a:gd name="connsiteY6" fmla="*/ 101600 h 2438400"/>
              <a:gd name="connsiteX0" fmla="*/ 824 w 2401124"/>
              <a:gd name="connsiteY0" fmla="*/ 101600 h 2438400"/>
              <a:gd name="connsiteX1" fmla="*/ 775524 w 2401124"/>
              <a:gd name="connsiteY1" fmla="*/ 0 h 2438400"/>
              <a:gd name="connsiteX2" fmla="*/ 1308924 w 2401124"/>
              <a:gd name="connsiteY2" fmla="*/ 1079500 h 2438400"/>
              <a:gd name="connsiteX3" fmla="*/ 2401124 w 2401124"/>
              <a:gd name="connsiteY3" fmla="*/ 1612900 h 2438400"/>
              <a:gd name="connsiteX4" fmla="*/ 2274124 w 2401124"/>
              <a:gd name="connsiteY4" fmla="*/ 2438400 h 2438400"/>
              <a:gd name="connsiteX5" fmla="*/ 674476 w 2401124"/>
              <a:gd name="connsiteY5" fmla="*/ 1600200 h 2438400"/>
              <a:gd name="connsiteX6" fmla="*/ 824 w 2401124"/>
              <a:gd name="connsiteY6" fmla="*/ 101600 h 2438400"/>
              <a:gd name="connsiteX0" fmla="*/ 1433 w 2401733"/>
              <a:gd name="connsiteY0" fmla="*/ 101600 h 2438400"/>
              <a:gd name="connsiteX1" fmla="*/ 776133 w 2401733"/>
              <a:gd name="connsiteY1" fmla="*/ 0 h 2438400"/>
              <a:gd name="connsiteX2" fmla="*/ 1309533 w 2401733"/>
              <a:gd name="connsiteY2" fmla="*/ 1079500 h 2438400"/>
              <a:gd name="connsiteX3" fmla="*/ 2401733 w 2401733"/>
              <a:gd name="connsiteY3" fmla="*/ 1612900 h 2438400"/>
              <a:gd name="connsiteX4" fmla="*/ 2274733 w 2401733"/>
              <a:gd name="connsiteY4" fmla="*/ 2438400 h 2438400"/>
              <a:gd name="connsiteX5" fmla="*/ 675085 w 2401733"/>
              <a:gd name="connsiteY5" fmla="*/ 1600200 h 2438400"/>
              <a:gd name="connsiteX6" fmla="*/ 1433 w 2401733"/>
              <a:gd name="connsiteY6" fmla="*/ 101600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313806"/>
              <a:gd name="connsiteY0" fmla="*/ 114852 h 2438400"/>
              <a:gd name="connsiteX1" fmla="*/ 815206 w 2313806"/>
              <a:gd name="connsiteY1" fmla="*/ 0 h 2438400"/>
              <a:gd name="connsiteX2" fmla="*/ 1348606 w 2313806"/>
              <a:gd name="connsiteY2" fmla="*/ 1079500 h 2438400"/>
              <a:gd name="connsiteX3" fmla="*/ 2311852 w 2313806"/>
              <a:gd name="connsiteY3" fmla="*/ 1601177 h 2438400"/>
              <a:gd name="connsiteX4" fmla="*/ 2313806 w 2313806"/>
              <a:gd name="connsiteY4" fmla="*/ 2438400 h 2438400"/>
              <a:gd name="connsiteX5" fmla="*/ 714158 w 2313806"/>
              <a:gd name="connsiteY5" fmla="*/ 1600200 h 2438400"/>
              <a:gd name="connsiteX6" fmla="*/ 749 w 2313806"/>
              <a:gd name="connsiteY6" fmla="*/ 114852 h 2438400"/>
              <a:gd name="connsiteX0" fmla="*/ 705 w 2311810"/>
              <a:gd name="connsiteY0" fmla="*/ 114852 h 2403231"/>
              <a:gd name="connsiteX1" fmla="*/ 815162 w 2311810"/>
              <a:gd name="connsiteY1" fmla="*/ 0 h 2403231"/>
              <a:gd name="connsiteX2" fmla="*/ 1348562 w 2311810"/>
              <a:gd name="connsiteY2" fmla="*/ 1079500 h 2403231"/>
              <a:gd name="connsiteX3" fmla="*/ 2311808 w 2311810"/>
              <a:gd name="connsiteY3" fmla="*/ 1601177 h 2403231"/>
              <a:gd name="connsiteX4" fmla="*/ 2173085 w 2311810"/>
              <a:gd name="connsiteY4" fmla="*/ 2403231 h 2403231"/>
              <a:gd name="connsiteX5" fmla="*/ 714114 w 2311810"/>
              <a:gd name="connsiteY5" fmla="*/ 1600200 h 2403231"/>
              <a:gd name="connsiteX6" fmla="*/ 705 w 2311810"/>
              <a:gd name="connsiteY6" fmla="*/ 114852 h 2403231"/>
              <a:gd name="connsiteX0" fmla="*/ 705 w 2311808"/>
              <a:gd name="connsiteY0" fmla="*/ 114852 h 2403231"/>
              <a:gd name="connsiteX1" fmla="*/ 815162 w 2311808"/>
              <a:gd name="connsiteY1" fmla="*/ 0 h 2403231"/>
              <a:gd name="connsiteX2" fmla="*/ 1348562 w 2311808"/>
              <a:gd name="connsiteY2" fmla="*/ 1079500 h 2403231"/>
              <a:gd name="connsiteX3" fmla="*/ 2311808 w 2311808"/>
              <a:gd name="connsiteY3" fmla="*/ 1601177 h 2403231"/>
              <a:gd name="connsiteX4" fmla="*/ 2173085 w 2311808"/>
              <a:gd name="connsiteY4" fmla="*/ 2403231 h 2403231"/>
              <a:gd name="connsiteX5" fmla="*/ 714114 w 2311808"/>
              <a:gd name="connsiteY5" fmla="*/ 1600200 h 2403231"/>
              <a:gd name="connsiteX6" fmla="*/ 705 w 2311808"/>
              <a:gd name="connsiteY6" fmla="*/ 114852 h 240323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718 w 2311821"/>
              <a:gd name="connsiteY0" fmla="*/ 114852 h 1994668"/>
              <a:gd name="connsiteX1" fmla="*/ 815175 w 2311821"/>
              <a:gd name="connsiteY1" fmla="*/ 0 h 1994668"/>
              <a:gd name="connsiteX2" fmla="*/ 1348575 w 2311821"/>
              <a:gd name="connsiteY2" fmla="*/ 1079500 h 1994668"/>
              <a:gd name="connsiteX3" fmla="*/ 2311821 w 2311821"/>
              <a:gd name="connsiteY3" fmla="*/ 1601177 h 1994668"/>
              <a:gd name="connsiteX4" fmla="*/ 2218242 w 2311821"/>
              <a:gd name="connsiteY4" fmla="*/ 1994668 h 1994668"/>
              <a:gd name="connsiteX5" fmla="*/ 714127 w 2311821"/>
              <a:gd name="connsiteY5" fmla="*/ 1600200 h 1994668"/>
              <a:gd name="connsiteX6" fmla="*/ 718 w 2311821"/>
              <a:gd name="connsiteY6" fmla="*/ 114852 h 1994668"/>
              <a:gd name="connsiteX0" fmla="*/ 363 w 2311466"/>
              <a:gd name="connsiteY0" fmla="*/ 114852 h 1994668"/>
              <a:gd name="connsiteX1" fmla="*/ 814820 w 2311466"/>
              <a:gd name="connsiteY1" fmla="*/ 0 h 1994668"/>
              <a:gd name="connsiteX2" fmla="*/ 1348220 w 2311466"/>
              <a:gd name="connsiteY2" fmla="*/ 1079500 h 1994668"/>
              <a:gd name="connsiteX3" fmla="*/ 2311466 w 2311466"/>
              <a:gd name="connsiteY3" fmla="*/ 1601177 h 1994668"/>
              <a:gd name="connsiteX4" fmla="*/ 2217887 w 2311466"/>
              <a:gd name="connsiteY4" fmla="*/ 1994668 h 1994668"/>
              <a:gd name="connsiteX5" fmla="*/ 1086411 w 2311466"/>
              <a:gd name="connsiteY5" fmla="*/ 1351774 h 1994668"/>
              <a:gd name="connsiteX6" fmla="*/ 363 w 2311466"/>
              <a:gd name="connsiteY6" fmla="*/ 114852 h 1994668"/>
              <a:gd name="connsiteX0" fmla="*/ 688 w 1885918"/>
              <a:gd name="connsiteY0" fmla="*/ 49788 h 1994668"/>
              <a:gd name="connsiteX1" fmla="*/ 389272 w 1885918"/>
              <a:gd name="connsiteY1" fmla="*/ 0 h 1994668"/>
              <a:gd name="connsiteX2" fmla="*/ 922672 w 1885918"/>
              <a:gd name="connsiteY2" fmla="*/ 1079500 h 1994668"/>
              <a:gd name="connsiteX3" fmla="*/ 1885918 w 1885918"/>
              <a:gd name="connsiteY3" fmla="*/ 1601177 h 1994668"/>
              <a:gd name="connsiteX4" fmla="*/ 1792339 w 1885918"/>
              <a:gd name="connsiteY4" fmla="*/ 1994668 h 1994668"/>
              <a:gd name="connsiteX5" fmla="*/ 660863 w 1885918"/>
              <a:gd name="connsiteY5" fmla="*/ 1351774 h 1994668"/>
              <a:gd name="connsiteX6" fmla="*/ 688 w 1885918"/>
              <a:gd name="connsiteY6" fmla="*/ 49788 h 1994668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3873 h 1982838"/>
              <a:gd name="connsiteX1" fmla="*/ 401110 w 1885926"/>
              <a:gd name="connsiteY1" fmla="*/ 0 h 1982838"/>
              <a:gd name="connsiteX2" fmla="*/ 922680 w 1885926"/>
              <a:gd name="connsiteY2" fmla="*/ 1073585 h 1982838"/>
              <a:gd name="connsiteX3" fmla="*/ 1885926 w 1885926"/>
              <a:gd name="connsiteY3" fmla="*/ 1595262 h 1982838"/>
              <a:gd name="connsiteX4" fmla="*/ 1821921 w 1885926"/>
              <a:gd name="connsiteY4" fmla="*/ 1982838 h 1982838"/>
              <a:gd name="connsiteX5" fmla="*/ 660871 w 1885926"/>
              <a:gd name="connsiteY5" fmla="*/ 1345859 h 1982838"/>
              <a:gd name="connsiteX6" fmla="*/ 696 w 1885926"/>
              <a:gd name="connsiteY6" fmla="*/ 43873 h 1982838"/>
              <a:gd name="connsiteX0" fmla="*/ 743 w 1856398"/>
              <a:gd name="connsiteY0" fmla="*/ 49788 h 1982838"/>
              <a:gd name="connsiteX1" fmla="*/ 371582 w 1856398"/>
              <a:gd name="connsiteY1" fmla="*/ 0 h 1982838"/>
              <a:gd name="connsiteX2" fmla="*/ 893152 w 1856398"/>
              <a:gd name="connsiteY2" fmla="*/ 1073585 h 1982838"/>
              <a:gd name="connsiteX3" fmla="*/ 1856398 w 1856398"/>
              <a:gd name="connsiteY3" fmla="*/ 1595262 h 1982838"/>
              <a:gd name="connsiteX4" fmla="*/ 1792393 w 1856398"/>
              <a:gd name="connsiteY4" fmla="*/ 1982838 h 1982838"/>
              <a:gd name="connsiteX5" fmla="*/ 631343 w 1856398"/>
              <a:gd name="connsiteY5" fmla="*/ 1345859 h 1982838"/>
              <a:gd name="connsiteX6" fmla="*/ 743 w 1856398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30604 w 1855659"/>
              <a:gd name="connsiteY5" fmla="*/ 1345859 h 1982838"/>
              <a:gd name="connsiteX6" fmla="*/ 4 w 1855659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42434 w 1855659"/>
              <a:gd name="connsiteY5" fmla="*/ 1334029 h 1982838"/>
              <a:gd name="connsiteX6" fmla="*/ 4 w 1855659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  <a:gd name="connsiteX0" fmla="*/ 4 w 1885234"/>
              <a:gd name="connsiteY0" fmla="*/ 49788 h 1620282"/>
              <a:gd name="connsiteX1" fmla="*/ 370843 w 1885234"/>
              <a:gd name="connsiteY1" fmla="*/ 0 h 1620282"/>
              <a:gd name="connsiteX2" fmla="*/ 892413 w 1885234"/>
              <a:gd name="connsiteY2" fmla="*/ 1073585 h 1620282"/>
              <a:gd name="connsiteX3" fmla="*/ 1885234 w 1885234"/>
              <a:gd name="connsiteY3" fmla="*/ 1607092 h 1620282"/>
              <a:gd name="connsiteX4" fmla="*/ 642434 w 1885234"/>
              <a:gd name="connsiteY4" fmla="*/ 1334029 h 1620282"/>
              <a:gd name="connsiteX5" fmla="*/ 4 w 1885234"/>
              <a:gd name="connsiteY5" fmla="*/ 49788 h 1620282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892413"/>
              <a:gd name="connsiteY0" fmla="*/ 49788 h 1386832"/>
              <a:gd name="connsiteX1" fmla="*/ 370843 w 892413"/>
              <a:gd name="connsiteY1" fmla="*/ 0 h 1386832"/>
              <a:gd name="connsiteX2" fmla="*/ 892413 w 892413"/>
              <a:gd name="connsiteY2" fmla="*/ 1073585 h 1386832"/>
              <a:gd name="connsiteX3" fmla="*/ 642434 w 892413"/>
              <a:gd name="connsiteY3" fmla="*/ 1334029 h 1386832"/>
              <a:gd name="connsiteX4" fmla="*/ 4 w 892413"/>
              <a:gd name="connsiteY4" fmla="*/ 49788 h 1386832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266562"/>
              <a:gd name="connsiteX1" fmla="*/ 370842 w 788541"/>
              <a:gd name="connsiteY1" fmla="*/ 0 h 1266562"/>
              <a:gd name="connsiteX2" fmla="*/ 788541 w 788541"/>
              <a:gd name="connsiteY2" fmla="*/ 1052811 h 1266562"/>
              <a:gd name="connsiteX3" fmla="*/ 517787 w 788541"/>
              <a:gd name="connsiteY3" fmla="*/ 1195534 h 1266562"/>
              <a:gd name="connsiteX4" fmla="*/ 3 w 788541"/>
              <a:gd name="connsiteY4" fmla="*/ 42863 h 1266562"/>
              <a:gd name="connsiteX0" fmla="*/ 3 w 788541"/>
              <a:gd name="connsiteY0" fmla="*/ 42863 h 1251314"/>
              <a:gd name="connsiteX1" fmla="*/ 370842 w 788541"/>
              <a:gd name="connsiteY1" fmla="*/ 0 h 1251314"/>
              <a:gd name="connsiteX2" fmla="*/ 788541 w 788541"/>
              <a:gd name="connsiteY2" fmla="*/ 1052811 h 1251314"/>
              <a:gd name="connsiteX3" fmla="*/ 517787 w 788541"/>
              <a:gd name="connsiteY3" fmla="*/ 1195534 h 1251314"/>
              <a:gd name="connsiteX4" fmla="*/ 3 w 788541"/>
              <a:gd name="connsiteY4" fmla="*/ 42863 h 1251314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0 w 740065"/>
              <a:gd name="connsiteY0" fmla="*/ 42863 h 1230158"/>
              <a:gd name="connsiteX1" fmla="*/ 322366 w 740065"/>
              <a:gd name="connsiteY1" fmla="*/ 0 h 1230158"/>
              <a:gd name="connsiteX2" fmla="*/ 740065 w 740065"/>
              <a:gd name="connsiteY2" fmla="*/ 1052811 h 1230158"/>
              <a:gd name="connsiteX3" fmla="*/ 490085 w 740065"/>
              <a:gd name="connsiteY3" fmla="*/ 1230158 h 1230158"/>
              <a:gd name="connsiteX4" fmla="*/ 0 w 740065"/>
              <a:gd name="connsiteY4" fmla="*/ 42863 h 1230158"/>
              <a:gd name="connsiteX0" fmla="*/ 0 w 740065"/>
              <a:gd name="connsiteY0" fmla="*/ 160454 h 1347749"/>
              <a:gd name="connsiteX1" fmla="*/ 265650 w 740065"/>
              <a:gd name="connsiteY1" fmla="*/ 0 h 1347749"/>
              <a:gd name="connsiteX2" fmla="*/ 740065 w 740065"/>
              <a:gd name="connsiteY2" fmla="*/ 1170402 h 1347749"/>
              <a:gd name="connsiteX3" fmla="*/ 490085 w 740065"/>
              <a:gd name="connsiteY3" fmla="*/ 1347749 h 1347749"/>
              <a:gd name="connsiteX4" fmla="*/ 0 w 740065"/>
              <a:gd name="connsiteY4" fmla="*/ 160454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29447"/>
              <a:gd name="connsiteY0" fmla="*/ 408 h 1347749"/>
              <a:gd name="connsiteX1" fmla="*/ 341613 w 829447"/>
              <a:gd name="connsiteY1" fmla="*/ 0 h 1347749"/>
              <a:gd name="connsiteX2" fmla="*/ 829447 w 829447"/>
              <a:gd name="connsiteY2" fmla="*/ 1109712 h 1347749"/>
              <a:gd name="connsiteX3" fmla="*/ 566048 w 829447"/>
              <a:gd name="connsiteY3" fmla="*/ 1347749 h 1347749"/>
              <a:gd name="connsiteX4" fmla="*/ 0 w 829447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13262"/>
              <a:gd name="connsiteY0" fmla="*/ 26670 h 1347749"/>
              <a:gd name="connsiteX1" fmla="*/ 309243 w 813262"/>
              <a:gd name="connsiteY1" fmla="*/ 0 h 1347749"/>
              <a:gd name="connsiteX2" fmla="*/ 813262 w 813262"/>
              <a:gd name="connsiteY2" fmla="*/ 1122843 h 1347749"/>
              <a:gd name="connsiteX3" fmla="*/ 533678 w 813262"/>
              <a:gd name="connsiteY3" fmla="*/ 1347749 h 1347749"/>
              <a:gd name="connsiteX4" fmla="*/ 0 w 813262"/>
              <a:gd name="connsiteY4" fmla="*/ 26670 h 1347749"/>
              <a:gd name="connsiteX0" fmla="*/ 0 w 639766"/>
              <a:gd name="connsiteY0" fmla="*/ 26670 h 1347749"/>
              <a:gd name="connsiteX1" fmla="*/ 309243 w 639766"/>
              <a:gd name="connsiteY1" fmla="*/ 0 h 1347749"/>
              <a:gd name="connsiteX2" fmla="*/ 639766 w 639766"/>
              <a:gd name="connsiteY2" fmla="*/ 777976 h 1347749"/>
              <a:gd name="connsiteX3" fmla="*/ 533678 w 639766"/>
              <a:gd name="connsiteY3" fmla="*/ 1347749 h 1347749"/>
              <a:gd name="connsiteX4" fmla="*/ 0 w 639766"/>
              <a:gd name="connsiteY4" fmla="*/ 26670 h 1347749"/>
              <a:gd name="connsiteX0" fmla="*/ 0 w 639766"/>
              <a:gd name="connsiteY0" fmla="*/ 26670 h 913629"/>
              <a:gd name="connsiteX1" fmla="*/ 309243 w 639766"/>
              <a:gd name="connsiteY1" fmla="*/ 0 h 913629"/>
              <a:gd name="connsiteX2" fmla="*/ 639766 w 639766"/>
              <a:gd name="connsiteY2" fmla="*/ 777976 h 913629"/>
              <a:gd name="connsiteX3" fmla="*/ 255736 w 639766"/>
              <a:gd name="connsiteY3" fmla="*/ 913629 h 913629"/>
              <a:gd name="connsiteX4" fmla="*/ 0 w 639766"/>
              <a:gd name="connsiteY4" fmla="*/ 26670 h 913629"/>
              <a:gd name="connsiteX0" fmla="*/ 0 w 732161"/>
              <a:gd name="connsiteY0" fmla="*/ 96707 h 913629"/>
              <a:gd name="connsiteX1" fmla="*/ 401638 w 732161"/>
              <a:gd name="connsiteY1" fmla="*/ 0 h 913629"/>
              <a:gd name="connsiteX2" fmla="*/ 732161 w 732161"/>
              <a:gd name="connsiteY2" fmla="*/ 777976 h 913629"/>
              <a:gd name="connsiteX3" fmla="*/ 348131 w 732161"/>
              <a:gd name="connsiteY3" fmla="*/ 913629 h 913629"/>
              <a:gd name="connsiteX4" fmla="*/ 0 w 732161"/>
              <a:gd name="connsiteY4" fmla="*/ 96707 h 913629"/>
              <a:gd name="connsiteX0" fmla="*/ 0 w 732161"/>
              <a:gd name="connsiteY0" fmla="*/ 96707 h 962215"/>
              <a:gd name="connsiteX1" fmla="*/ 401638 w 732161"/>
              <a:gd name="connsiteY1" fmla="*/ 0 h 962215"/>
              <a:gd name="connsiteX2" fmla="*/ 732161 w 732161"/>
              <a:gd name="connsiteY2" fmla="*/ 777976 h 962215"/>
              <a:gd name="connsiteX3" fmla="*/ 256426 w 732161"/>
              <a:gd name="connsiteY3" fmla="*/ 962215 h 962215"/>
              <a:gd name="connsiteX4" fmla="*/ 0 w 732161"/>
              <a:gd name="connsiteY4" fmla="*/ 96707 h 962215"/>
              <a:gd name="connsiteX0" fmla="*/ 0 w 732161"/>
              <a:gd name="connsiteY0" fmla="*/ 96707 h 950586"/>
              <a:gd name="connsiteX1" fmla="*/ 401638 w 732161"/>
              <a:gd name="connsiteY1" fmla="*/ 0 h 950586"/>
              <a:gd name="connsiteX2" fmla="*/ 732161 w 732161"/>
              <a:gd name="connsiteY2" fmla="*/ 777976 h 950586"/>
              <a:gd name="connsiteX3" fmla="*/ 295434 w 732161"/>
              <a:gd name="connsiteY3" fmla="*/ 950586 h 950586"/>
              <a:gd name="connsiteX4" fmla="*/ 0 w 732161"/>
              <a:gd name="connsiteY4" fmla="*/ 96707 h 950586"/>
              <a:gd name="connsiteX0" fmla="*/ 0 w 732161"/>
              <a:gd name="connsiteY0" fmla="*/ 32353 h 886232"/>
              <a:gd name="connsiteX1" fmla="*/ 399569 w 732161"/>
              <a:gd name="connsiteY1" fmla="*/ 0 h 886232"/>
              <a:gd name="connsiteX2" fmla="*/ 732161 w 732161"/>
              <a:gd name="connsiteY2" fmla="*/ 713622 h 886232"/>
              <a:gd name="connsiteX3" fmla="*/ 295434 w 732161"/>
              <a:gd name="connsiteY3" fmla="*/ 886232 h 886232"/>
              <a:gd name="connsiteX4" fmla="*/ 0 w 732161"/>
              <a:gd name="connsiteY4" fmla="*/ 32353 h 886232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05658"/>
              <a:gd name="connsiteY0" fmla="*/ 70689 h 924568"/>
              <a:gd name="connsiteX1" fmla="*/ 409386 w 705658"/>
              <a:gd name="connsiteY1" fmla="*/ 0 h 924568"/>
              <a:gd name="connsiteX2" fmla="*/ 705658 w 705658"/>
              <a:gd name="connsiteY2" fmla="*/ 748530 h 924568"/>
              <a:gd name="connsiteX3" fmla="*/ 295434 w 705658"/>
              <a:gd name="connsiteY3" fmla="*/ 924568 h 924568"/>
              <a:gd name="connsiteX4" fmla="*/ 0 w 705658"/>
              <a:gd name="connsiteY4" fmla="*/ 70689 h 924568"/>
              <a:gd name="connsiteX0" fmla="*/ 0 w 705658"/>
              <a:gd name="connsiteY0" fmla="*/ 70689 h 924568"/>
              <a:gd name="connsiteX1" fmla="*/ 409386 w 705658"/>
              <a:gd name="connsiteY1" fmla="*/ 0 h 924568"/>
              <a:gd name="connsiteX2" fmla="*/ 705658 w 705658"/>
              <a:gd name="connsiteY2" fmla="*/ 748530 h 924568"/>
              <a:gd name="connsiteX3" fmla="*/ 295434 w 705658"/>
              <a:gd name="connsiteY3" fmla="*/ 924568 h 924568"/>
              <a:gd name="connsiteX4" fmla="*/ 0 w 705658"/>
              <a:gd name="connsiteY4" fmla="*/ 70689 h 924568"/>
              <a:gd name="connsiteX0" fmla="*/ 0 w 705658"/>
              <a:gd name="connsiteY0" fmla="*/ 70689 h 924568"/>
              <a:gd name="connsiteX1" fmla="*/ 409386 w 705658"/>
              <a:gd name="connsiteY1" fmla="*/ 0 h 924568"/>
              <a:gd name="connsiteX2" fmla="*/ 705658 w 705658"/>
              <a:gd name="connsiteY2" fmla="*/ 748530 h 924568"/>
              <a:gd name="connsiteX3" fmla="*/ 295434 w 705658"/>
              <a:gd name="connsiteY3" fmla="*/ 924568 h 924568"/>
              <a:gd name="connsiteX4" fmla="*/ 0 w 705658"/>
              <a:gd name="connsiteY4" fmla="*/ 70689 h 924568"/>
              <a:gd name="connsiteX0" fmla="*/ 18 w 705676"/>
              <a:gd name="connsiteY0" fmla="*/ 70689 h 924568"/>
              <a:gd name="connsiteX1" fmla="*/ 409404 w 705676"/>
              <a:gd name="connsiteY1" fmla="*/ 0 h 924568"/>
              <a:gd name="connsiteX2" fmla="*/ 705676 w 705676"/>
              <a:gd name="connsiteY2" fmla="*/ 748530 h 924568"/>
              <a:gd name="connsiteX3" fmla="*/ 295452 w 705676"/>
              <a:gd name="connsiteY3" fmla="*/ 924568 h 924568"/>
              <a:gd name="connsiteX4" fmla="*/ 18 w 705676"/>
              <a:gd name="connsiteY4" fmla="*/ 70689 h 924568"/>
              <a:gd name="connsiteX0" fmla="*/ 500 w 706158"/>
              <a:gd name="connsiteY0" fmla="*/ 70689 h 924568"/>
              <a:gd name="connsiteX1" fmla="*/ 409886 w 706158"/>
              <a:gd name="connsiteY1" fmla="*/ 0 h 924568"/>
              <a:gd name="connsiteX2" fmla="*/ 706158 w 706158"/>
              <a:gd name="connsiteY2" fmla="*/ 748530 h 924568"/>
              <a:gd name="connsiteX3" fmla="*/ 295934 w 706158"/>
              <a:gd name="connsiteY3" fmla="*/ 924568 h 924568"/>
              <a:gd name="connsiteX4" fmla="*/ 500 w 706158"/>
              <a:gd name="connsiteY4" fmla="*/ 70689 h 924568"/>
              <a:gd name="connsiteX0" fmla="*/ 522 w 706180"/>
              <a:gd name="connsiteY0" fmla="*/ 70689 h 955237"/>
              <a:gd name="connsiteX1" fmla="*/ 409908 w 706180"/>
              <a:gd name="connsiteY1" fmla="*/ 0 h 955237"/>
              <a:gd name="connsiteX2" fmla="*/ 706180 w 706180"/>
              <a:gd name="connsiteY2" fmla="*/ 748530 h 955237"/>
              <a:gd name="connsiteX3" fmla="*/ 288102 w 706180"/>
              <a:gd name="connsiteY3" fmla="*/ 955237 h 955237"/>
              <a:gd name="connsiteX4" fmla="*/ 522 w 706180"/>
              <a:gd name="connsiteY4" fmla="*/ 70689 h 955237"/>
              <a:gd name="connsiteX0" fmla="*/ 522 w 715478"/>
              <a:gd name="connsiteY0" fmla="*/ 70689 h 955237"/>
              <a:gd name="connsiteX1" fmla="*/ 409908 w 715478"/>
              <a:gd name="connsiteY1" fmla="*/ 0 h 955237"/>
              <a:gd name="connsiteX2" fmla="*/ 715478 w 715478"/>
              <a:gd name="connsiteY2" fmla="*/ 779752 h 955237"/>
              <a:gd name="connsiteX3" fmla="*/ 288102 w 715478"/>
              <a:gd name="connsiteY3" fmla="*/ 955237 h 955237"/>
              <a:gd name="connsiteX4" fmla="*/ 522 w 715478"/>
              <a:gd name="connsiteY4" fmla="*/ 70689 h 9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478" h="955237">
                <a:moveTo>
                  <a:pt x="522" y="70689"/>
                </a:moveTo>
                <a:lnTo>
                  <a:pt x="409908" y="0"/>
                </a:lnTo>
                <a:cubicBezTo>
                  <a:pt x="484586" y="270883"/>
                  <a:pt x="563677" y="529673"/>
                  <a:pt x="715478" y="779752"/>
                </a:cubicBezTo>
                <a:cubicBezTo>
                  <a:pt x="677646" y="808196"/>
                  <a:pt x="421764" y="882435"/>
                  <a:pt x="288102" y="955237"/>
                </a:cubicBezTo>
                <a:cubicBezTo>
                  <a:pt x="154237" y="713563"/>
                  <a:pt x="-10476" y="382558"/>
                  <a:pt x="522" y="70689"/>
                </a:cubicBezTo>
                <a:close/>
              </a:path>
            </a:pathLst>
          </a:custGeom>
          <a:solidFill>
            <a:srgbClr val="D8162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207" name="Freeform 206"/>
          <p:cNvSpPr/>
          <p:nvPr/>
        </p:nvSpPr>
        <p:spPr>
          <a:xfrm rot="18834556">
            <a:off x="3667919" y="4171156"/>
            <a:ext cx="758825" cy="944563"/>
          </a:xfrm>
          <a:custGeom>
            <a:avLst/>
            <a:gdLst>
              <a:gd name="connsiteX0" fmla="*/ 0 w 2400300"/>
              <a:gd name="connsiteY0" fmla="*/ 101600 h 2438400"/>
              <a:gd name="connsiteX1" fmla="*/ 774700 w 2400300"/>
              <a:gd name="connsiteY1" fmla="*/ 0 h 2438400"/>
              <a:gd name="connsiteX2" fmla="*/ 1308100 w 2400300"/>
              <a:gd name="connsiteY2" fmla="*/ 1079500 h 2438400"/>
              <a:gd name="connsiteX3" fmla="*/ 2400300 w 2400300"/>
              <a:gd name="connsiteY3" fmla="*/ 1612900 h 2438400"/>
              <a:gd name="connsiteX4" fmla="*/ 2273300 w 2400300"/>
              <a:gd name="connsiteY4" fmla="*/ 2438400 h 2438400"/>
              <a:gd name="connsiteX5" fmla="*/ 660400 w 2400300"/>
              <a:gd name="connsiteY5" fmla="*/ 1600200 h 2438400"/>
              <a:gd name="connsiteX6" fmla="*/ 0 w 2400300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712 w 2401012"/>
              <a:gd name="connsiteY0" fmla="*/ 101600 h 2438400"/>
              <a:gd name="connsiteX1" fmla="*/ 775412 w 2401012"/>
              <a:gd name="connsiteY1" fmla="*/ 0 h 2438400"/>
              <a:gd name="connsiteX2" fmla="*/ 1308812 w 2401012"/>
              <a:gd name="connsiteY2" fmla="*/ 1079500 h 2438400"/>
              <a:gd name="connsiteX3" fmla="*/ 2401012 w 2401012"/>
              <a:gd name="connsiteY3" fmla="*/ 1612900 h 2438400"/>
              <a:gd name="connsiteX4" fmla="*/ 2274012 w 2401012"/>
              <a:gd name="connsiteY4" fmla="*/ 2438400 h 2438400"/>
              <a:gd name="connsiteX5" fmla="*/ 727372 w 2401012"/>
              <a:gd name="connsiteY5" fmla="*/ 1560443 h 2438400"/>
              <a:gd name="connsiteX6" fmla="*/ 712 w 2401012"/>
              <a:gd name="connsiteY6" fmla="*/ 101600 h 2438400"/>
              <a:gd name="connsiteX0" fmla="*/ 824 w 2401124"/>
              <a:gd name="connsiteY0" fmla="*/ 101600 h 2438400"/>
              <a:gd name="connsiteX1" fmla="*/ 775524 w 2401124"/>
              <a:gd name="connsiteY1" fmla="*/ 0 h 2438400"/>
              <a:gd name="connsiteX2" fmla="*/ 1308924 w 2401124"/>
              <a:gd name="connsiteY2" fmla="*/ 1079500 h 2438400"/>
              <a:gd name="connsiteX3" fmla="*/ 2401124 w 2401124"/>
              <a:gd name="connsiteY3" fmla="*/ 1612900 h 2438400"/>
              <a:gd name="connsiteX4" fmla="*/ 2274124 w 2401124"/>
              <a:gd name="connsiteY4" fmla="*/ 2438400 h 2438400"/>
              <a:gd name="connsiteX5" fmla="*/ 674476 w 2401124"/>
              <a:gd name="connsiteY5" fmla="*/ 1600200 h 2438400"/>
              <a:gd name="connsiteX6" fmla="*/ 824 w 2401124"/>
              <a:gd name="connsiteY6" fmla="*/ 101600 h 2438400"/>
              <a:gd name="connsiteX0" fmla="*/ 1433 w 2401733"/>
              <a:gd name="connsiteY0" fmla="*/ 101600 h 2438400"/>
              <a:gd name="connsiteX1" fmla="*/ 776133 w 2401733"/>
              <a:gd name="connsiteY1" fmla="*/ 0 h 2438400"/>
              <a:gd name="connsiteX2" fmla="*/ 1309533 w 2401733"/>
              <a:gd name="connsiteY2" fmla="*/ 1079500 h 2438400"/>
              <a:gd name="connsiteX3" fmla="*/ 2401733 w 2401733"/>
              <a:gd name="connsiteY3" fmla="*/ 1612900 h 2438400"/>
              <a:gd name="connsiteX4" fmla="*/ 2274733 w 2401733"/>
              <a:gd name="connsiteY4" fmla="*/ 2438400 h 2438400"/>
              <a:gd name="connsiteX5" fmla="*/ 675085 w 2401733"/>
              <a:gd name="connsiteY5" fmla="*/ 1600200 h 2438400"/>
              <a:gd name="connsiteX6" fmla="*/ 1433 w 2401733"/>
              <a:gd name="connsiteY6" fmla="*/ 101600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313806"/>
              <a:gd name="connsiteY0" fmla="*/ 114852 h 2438400"/>
              <a:gd name="connsiteX1" fmla="*/ 815206 w 2313806"/>
              <a:gd name="connsiteY1" fmla="*/ 0 h 2438400"/>
              <a:gd name="connsiteX2" fmla="*/ 1348606 w 2313806"/>
              <a:gd name="connsiteY2" fmla="*/ 1079500 h 2438400"/>
              <a:gd name="connsiteX3" fmla="*/ 2311852 w 2313806"/>
              <a:gd name="connsiteY3" fmla="*/ 1601177 h 2438400"/>
              <a:gd name="connsiteX4" fmla="*/ 2313806 w 2313806"/>
              <a:gd name="connsiteY4" fmla="*/ 2438400 h 2438400"/>
              <a:gd name="connsiteX5" fmla="*/ 714158 w 2313806"/>
              <a:gd name="connsiteY5" fmla="*/ 1600200 h 2438400"/>
              <a:gd name="connsiteX6" fmla="*/ 749 w 2313806"/>
              <a:gd name="connsiteY6" fmla="*/ 114852 h 2438400"/>
              <a:gd name="connsiteX0" fmla="*/ 705 w 2311810"/>
              <a:gd name="connsiteY0" fmla="*/ 114852 h 2403231"/>
              <a:gd name="connsiteX1" fmla="*/ 815162 w 2311810"/>
              <a:gd name="connsiteY1" fmla="*/ 0 h 2403231"/>
              <a:gd name="connsiteX2" fmla="*/ 1348562 w 2311810"/>
              <a:gd name="connsiteY2" fmla="*/ 1079500 h 2403231"/>
              <a:gd name="connsiteX3" fmla="*/ 2311808 w 2311810"/>
              <a:gd name="connsiteY3" fmla="*/ 1601177 h 2403231"/>
              <a:gd name="connsiteX4" fmla="*/ 2173085 w 2311810"/>
              <a:gd name="connsiteY4" fmla="*/ 2403231 h 2403231"/>
              <a:gd name="connsiteX5" fmla="*/ 714114 w 2311810"/>
              <a:gd name="connsiteY5" fmla="*/ 1600200 h 2403231"/>
              <a:gd name="connsiteX6" fmla="*/ 705 w 2311810"/>
              <a:gd name="connsiteY6" fmla="*/ 114852 h 2403231"/>
              <a:gd name="connsiteX0" fmla="*/ 705 w 2311808"/>
              <a:gd name="connsiteY0" fmla="*/ 114852 h 2403231"/>
              <a:gd name="connsiteX1" fmla="*/ 815162 w 2311808"/>
              <a:gd name="connsiteY1" fmla="*/ 0 h 2403231"/>
              <a:gd name="connsiteX2" fmla="*/ 1348562 w 2311808"/>
              <a:gd name="connsiteY2" fmla="*/ 1079500 h 2403231"/>
              <a:gd name="connsiteX3" fmla="*/ 2311808 w 2311808"/>
              <a:gd name="connsiteY3" fmla="*/ 1601177 h 2403231"/>
              <a:gd name="connsiteX4" fmla="*/ 2173085 w 2311808"/>
              <a:gd name="connsiteY4" fmla="*/ 2403231 h 2403231"/>
              <a:gd name="connsiteX5" fmla="*/ 714114 w 2311808"/>
              <a:gd name="connsiteY5" fmla="*/ 1600200 h 2403231"/>
              <a:gd name="connsiteX6" fmla="*/ 705 w 2311808"/>
              <a:gd name="connsiteY6" fmla="*/ 114852 h 240323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718 w 2311821"/>
              <a:gd name="connsiteY0" fmla="*/ 114852 h 1994668"/>
              <a:gd name="connsiteX1" fmla="*/ 815175 w 2311821"/>
              <a:gd name="connsiteY1" fmla="*/ 0 h 1994668"/>
              <a:gd name="connsiteX2" fmla="*/ 1348575 w 2311821"/>
              <a:gd name="connsiteY2" fmla="*/ 1079500 h 1994668"/>
              <a:gd name="connsiteX3" fmla="*/ 2311821 w 2311821"/>
              <a:gd name="connsiteY3" fmla="*/ 1601177 h 1994668"/>
              <a:gd name="connsiteX4" fmla="*/ 2218242 w 2311821"/>
              <a:gd name="connsiteY4" fmla="*/ 1994668 h 1994668"/>
              <a:gd name="connsiteX5" fmla="*/ 714127 w 2311821"/>
              <a:gd name="connsiteY5" fmla="*/ 1600200 h 1994668"/>
              <a:gd name="connsiteX6" fmla="*/ 718 w 2311821"/>
              <a:gd name="connsiteY6" fmla="*/ 114852 h 1994668"/>
              <a:gd name="connsiteX0" fmla="*/ 363 w 2311466"/>
              <a:gd name="connsiteY0" fmla="*/ 114852 h 1994668"/>
              <a:gd name="connsiteX1" fmla="*/ 814820 w 2311466"/>
              <a:gd name="connsiteY1" fmla="*/ 0 h 1994668"/>
              <a:gd name="connsiteX2" fmla="*/ 1348220 w 2311466"/>
              <a:gd name="connsiteY2" fmla="*/ 1079500 h 1994668"/>
              <a:gd name="connsiteX3" fmla="*/ 2311466 w 2311466"/>
              <a:gd name="connsiteY3" fmla="*/ 1601177 h 1994668"/>
              <a:gd name="connsiteX4" fmla="*/ 2217887 w 2311466"/>
              <a:gd name="connsiteY4" fmla="*/ 1994668 h 1994668"/>
              <a:gd name="connsiteX5" fmla="*/ 1086411 w 2311466"/>
              <a:gd name="connsiteY5" fmla="*/ 1351774 h 1994668"/>
              <a:gd name="connsiteX6" fmla="*/ 363 w 2311466"/>
              <a:gd name="connsiteY6" fmla="*/ 114852 h 1994668"/>
              <a:gd name="connsiteX0" fmla="*/ 688 w 1885918"/>
              <a:gd name="connsiteY0" fmla="*/ 49788 h 1994668"/>
              <a:gd name="connsiteX1" fmla="*/ 389272 w 1885918"/>
              <a:gd name="connsiteY1" fmla="*/ 0 h 1994668"/>
              <a:gd name="connsiteX2" fmla="*/ 922672 w 1885918"/>
              <a:gd name="connsiteY2" fmla="*/ 1079500 h 1994668"/>
              <a:gd name="connsiteX3" fmla="*/ 1885918 w 1885918"/>
              <a:gd name="connsiteY3" fmla="*/ 1601177 h 1994668"/>
              <a:gd name="connsiteX4" fmla="*/ 1792339 w 1885918"/>
              <a:gd name="connsiteY4" fmla="*/ 1994668 h 1994668"/>
              <a:gd name="connsiteX5" fmla="*/ 660863 w 1885918"/>
              <a:gd name="connsiteY5" fmla="*/ 1351774 h 1994668"/>
              <a:gd name="connsiteX6" fmla="*/ 688 w 1885918"/>
              <a:gd name="connsiteY6" fmla="*/ 49788 h 1994668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3873 h 1982838"/>
              <a:gd name="connsiteX1" fmla="*/ 401110 w 1885926"/>
              <a:gd name="connsiteY1" fmla="*/ 0 h 1982838"/>
              <a:gd name="connsiteX2" fmla="*/ 922680 w 1885926"/>
              <a:gd name="connsiteY2" fmla="*/ 1073585 h 1982838"/>
              <a:gd name="connsiteX3" fmla="*/ 1885926 w 1885926"/>
              <a:gd name="connsiteY3" fmla="*/ 1595262 h 1982838"/>
              <a:gd name="connsiteX4" fmla="*/ 1821921 w 1885926"/>
              <a:gd name="connsiteY4" fmla="*/ 1982838 h 1982838"/>
              <a:gd name="connsiteX5" fmla="*/ 660871 w 1885926"/>
              <a:gd name="connsiteY5" fmla="*/ 1345859 h 1982838"/>
              <a:gd name="connsiteX6" fmla="*/ 696 w 1885926"/>
              <a:gd name="connsiteY6" fmla="*/ 43873 h 1982838"/>
              <a:gd name="connsiteX0" fmla="*/ 743 w 1856398"/>
              <a:gd name="connsiteY0" fmla="*/ 49788 h 1982838"/>
              <a:gd name="connsiteX1" fmla="*/ 371582 w 1856398"/>
              <a:gd name="connsiteY1" fmla="*/ 0 h 1982838"/>
              <a:gd name="connsiteX2" fmla="*/ 893152 w 1856398"/>
              <a:gd name="connsiteY2" fmla="*/ 1073585 h 1982838"/>
              <a:gd name="connsiteX3" fmla="*/ 1856398 w 1856398"/>
              <a:gd name="connsiteY3" fmla="*/ 1595262 h 1982838"/>
              <a:gd name="connsiteX4" fmla="*/ 1792393 w 1856398"/>
              <a:gd name="connsiteY4" fmla="*/ 1982838 h 1982838"/>
              <a:gd name="connsiteX5" fmla="*/ 631343 w 1856398"/>
              <a:gd name="connsiteY5" fmla="*/ 1345859 h 1982838"/>
              <a:gd name="connsiteX6" fmla="*/ 743 w 1856398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30604 w 1855659"/>
              <a:gd name="connsiteY5" fmla="*/ 1345859 h 1982838"/>
              <a:gd name="connsiteX6" fmla="*/ 4 w 1855659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42434 w 1855659"/>
              <a:gd name="connsiteY5" fmla="*/ 1334029 h 1982838"/>
              <a:gd name="connsiteX6" fmla="*/ 4 w 1855659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  <a:gd name="connsiteX0" fmla="*/ 4 w 1885234"/>
              <a:gd name="connsiteY0" fmla="*/ 49788 h 1620282"/>
              <a:gd name="connsiteX1" fmla="*/ 370843 w 1885234"/>
              <a:gd name="connsiteY1" fmla="*/ 0 h 1620282"/>
              <a:gd name="connsiteX2" fmla="*/ 892413 w 1885234"/>
              <a:gd name="connsiteY2" fmla="*/ 1073585 h 1620282"/>
              <a:gd name="connsiteX3" fmla="*/ 1885234 w 1885234"/>
              <a:gd name="connsiteY3" fmla="*/ 1607092 h 1620282"/>
              <a:gd name="connsiteX4" fmla="*/ 642434 w 1885234"/>
              <a:gd name="connsiteY4" fmla="*/ 1334029 h 1620282"/>
              <a:gd name="connsiteX5" fmla="*/ 4 w 1885234"/>
              <a:gd name="connsiteY5" fmla="*/ 49788 h 1620282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892413"/>
              <a:gd name="connsiteY0" fmla="*/ 49788 h 1386832"/>
              <a:gd name="connsiteX1" fmla="*/ 370843 w 892413"/>
              <a:gd name="connsiteY1" fmla="*/ 0 h 1386832"/>
              <a:gd name="connsiteX2" fmla="*/ 892413 w 892413"/>
              <a:gd name="connsiteY2" fmla="*/ 1073585 h 1386832"/>
              <a:gd name="connsiteX3" fmla="*/ 642434 w 892413"/>
              <a:gd name="connsiteY3" fmla="*/ 1334029 h 1386832"/>
              <a:gd name="connsiteX4" fmla="*/ 4 w 892413"/>
              <a:gd name="connsiteY4" fmla="*/ 49788 h 1386832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266562"/>
              <a:gd name="connsiteX1" fmla="*/ 370842 w 788541"/>
              <a:gd name="connsiteY1" fmla="*/ 0 h 1266562"/>
              <a:gd name="connsiteX2" fmla="*/ 788541 w 788541"/>
              <a:gd name="connsiteY2" fmla="*/ 1052811 h 1266562"/>
              <a:gd name="connsiteX3" fmla="*/ 517787 w 788541"/>
              <a:gd name="connsiteY3" fmla="*/ 1195534 h 1266562"/>
              <a:gd name="connsiteX4" fmla="*/ 3 w 788541"/>
              <a:gd name="connsiteY4" fmla="*/ 42863 h 1266562"/>
              <a:gd name="connsiteX0" fmla="*/ 3 w 788541"/>
              <a:gd name="connsiteY0" fmla="*/ 42863 h 1251314"/>
              <a:gd name="connsiteX1" fmla="*/ 370842 w 788541"/>
              <a:gd name="connsiteY1" fmla="*/ 0 h 1251314"/>
              <a:gd name="connsiteX2" fmla="*/ 788541 w 788541"/>
              <a:gd name="connsiteY2" fmla="*/ 1052811 h 1251314"/>
              <a:gd name="connsiteX3" fmla="*/ 517787 w 788541"/>
              <a:gd name="connsiteY3" fmla="*/ 1195534 h 1251314"/>
              <a:gd name="connsiteX4" fmla="*/ 3 w 788541"/>
              <a:gd name="connsiteY4" fmla="*/ 42863 h 1251314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0 w 740065"/>
              <a:gd name="connsiteY0" fmla="*/ 42863 h 1230158"/>
              <a:gd name="connsiteX1" fmla="*/ 322366 w 740065"/>
              <a:gd name="connsiteY1" fmla="*/ 0 h 1230158"/>
              <a:gd name="connsiteX2" fmla="*/ 740065 w 740065"/>
              <a:gd name="connsiteY2" fmla="*/ 1052811 h 1230158"/>
              <a:gd name="connsiteX3" fmla="*/ 490085 w 740065"/>
              <a:gd name="connsiteY3" fmla="*/ 1230158 h 1230158"/>
              <a:gd name="connsiteX4" fmla="*/ 0 w 740065"/>
              <a:gd name="connsiteY4" fmla="*/ 42863 h 1230158"/>
              <a:gd name="connsiteX0" fmla="*/ 0 w 740065"/>
              <a:gd name="connsiteY0" fmla="*/ 160454 h 1347749"/>
              <a:gd name="connsiteX1" fmla="*/ 265650 w 740065"/>
              <a:gd name="connsiteY1" fmla="*/ 0 h 1347749"/>
              <a:gd name="connsiteX2" fmla="*/ 740065 w 740065"/>
              <a:gd name="connsiteY2" fmla="*/ 1170402 h 1347749"/>
              <a:gd name="connsiteX3" fmla="*/ 490085 w 740065"/>
              <a:gd name="connsiteY3" fmla="*/ 1347749 h 1347749"/>
              <a:gd name="connsiteX4" fmla="*/ 0 w 740065"/>
              <a:gd name="connsiteY4" fmla="*/ 160454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29447"/>
              <a:gd name="connsiteY0" fmla="*/ 408 h 1347749"/>
              <a:gd name="connsiteX1" fmla="*/ 341613 w 829447"/>
              <a:gd name="connsiteY1" fmla="*/ 0 h 1347749"/>
              <a:gd name="connsiteX2" fmla="*/ 829447 w 829447"/>
              <a:gd name="connsiteY2" fmla="*/ 1109712 h 1347749"/>
              <a:gd name="connsiteX3" fmla="*/ 566048 w 829447"/>
              <a:gd name="connsiteY3" fmla="*/ 1347749 h 1347749"/>
              <a:gd name="connsiteX4" fmla="*/ 0 w 829447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13262"/>
              <a:gd name="connsiteY0" fmla="*/ 26670 h 1347749"/>
              <a:gd name="connsiteX1" fmla="*/ 309243 w 813262"/>
              <a:gd name="connsiteY1" fmla="*/ 0 h 1347749"/>
              <a:gd name="connsiteX2" fmla="*/ 813262 w 813262"/>
              <a:gd name="connsiteY2" fmla="*/ 1122843 h 1347749"/>
              <a:gd name="connsiteX3" fmla="*/ 533678 w 813262"/>
              <a:gd name="connsiteY3" fmla="*/ 1347749 h 1347749"/>
              <a:gd name="connsiteX4" fmla="*/ 0 w 813262"/>
              <a:gd name="connsiteY4" fmla="*/ 26670 h 1347749"/>
              <a:gd name="connsiteX0" fmla="*/ 0 w 639766"/>
              <a:gd name="connsiteY0" fmla="*/ 26670 h 1347749"/>
              <a:gd name="connsiteX1" fmla="*/ 309243 w 639766"/>
              <a:gd name="connsiteY1" fmla="*/ 0 h 1347749"/>
              <a:gd name="connsiteX2" fmla="*/ 639766 w 639766"/>
              <a:gd name="connsiteY2" fmla="*/ 777976 h 1347749"/>
              <a:gd name="connsiteX3" fmla="*/ 533678 w 639766"/>
              <a:gd name="connsiteY3" fmla="*/ 1347749 h 1347749"/>
              <a:gd name="connsiteX4" fmla="*/ 0 w 639766"/>
              <a:gd name="connsiteY4" fmla="*/ 26670 h 1347749"/>
              <a:gd name="connsiteX0" fmla="*/ 0 w 639766"/>
              <a:gd name="connsiteY0" fmla="*/ 26670 h 913629"/>
              <a:gd name="connsiteX1" fmla="*/ 309243 w 639766"/>
              <a:gd name="connsiteY1" fmla="*/ 0 h 913629"/>
              <a:gd name="connsiteX2" fmla="*/ 639766 w 639766"/>
              <a:gd name="connsiteY2" fmla="*/ 777976 h 913629"/>
              <a:gd name="connsiteX3" fmla="*/ 255736 w 639766"/>
              <a:gd name="connsiteY3" fmla="*/ 913629 h 913629"/>
              <a:gd name="connsiteX4" fmla="*/ 0 w 639766"/>
              <a:gd name="connsiteY4" fmla="*/ 26670 h 913629"/>
              <a:gd name="connsiteX0" fmla="*/ 0 w 732161"/>
              <a:gd name="connsiteY0" fmla="*/ 96707 h 913629"/>
              <a:gd name="connsiteX1" fmla="*/ 401638 w 732161"/>
              <a:gd name="connsiteY1" fmla="*/ 0 h 913629"/>
              <a:gd name="connsiteX2" fmla="*/ 732161 w 732161"/>
              <a:gd name="connsiteY2" fmla="*/ 777976 h 913629"/>
              <a:gd name="connsiteX3" fmla="*/ 348131 w 732161"/>
              <a:gd name="connsiteY3" fmla="*/ 913629 h 913629"/>
              <a:gd name="connsiteX4" fmla="*/ 0 w 732161"/>
              <a:gd name="connsiteY4" fmla="*/ 96707 h 913629"/>
              <a:gd name="connsiteX0" fmla="*/ 0 w 732161"/>
              <a:gd name="connsiteY0" fmla="*/ 96707 h 962215"/>
              <a:gd name="connsiteX1" fmla="*/ 401638 w 732161"/>
              <a:gd name="connsiteY1" fmla="*/ 0 h 962215"/>
              <a:gd name="connsiteX2" fmla="*/ 732161 w 732161"/>
              <a:gd name="connsiteY2" fmla="*/ 777976 h 962215"/>
              <a:gd name="connsiteX3" fmla="*/ 256426 w 732161"/>
              <a:gd name="connsiteY3" fmla="*/ 962215 h 962215"/>
              <a:gd name="connsiteX4" fmla="*/ 0 w 732161"/>
              <a:gd name="connsiteY4" fmla="*/ 96707 h 962215"/>
              <a:gd name="connsiteX0" fmla="*/ 0 w 732161"/>
              <a:gd name="connsiteY0" fmla="*/ 96707 h 950586"/>
              <a:gd name="connsiteX1" fmla="*/ 401638 w 732161"/>
              <a:gd name="connsiteY1" fmla="*/ 0 h 950586"/>
              <a:gd name="connsiteX2" fmla="*/ 732161 w 732161"/>
              <a:gd name="connsiteY2" fmla="*/ 777976 h 950586"/>
              <a:gd name="connsiteX3" fmla="*/ 295434 w 732161"/>
              <a:gd name="connsiteY3" fmla="*/ 950586 h 950586"/>
              <a:gd name="connsiteX4" fmla="*/ 0 w 732161"/>
              <a:gd name="connsiteY4" fmla="*/ 96707 h 950586"/>
              <a:gd name="connsiteX0" fmla="*/ 0 w 732161"/>
              <a:gd name="connsiteY0" fmla="*/ 32353 h 886232"/>
              <a:gd name="connsiteX1" fmla="*/ 399569 w 732161"/>
              <a:gd name="connsiteY1" fmla="*/ 0 h 886232"/>
              <a:gd name="connsiteX2" fmla="*/ 732161 w 732161"/>
              <a:gd name="connsiteY2" fmla="*/ 713622 h 886232"/>
              <a:gd name="connsiteX3" fmla="*/ 295434 w 732161"/>
              <a:gd name="connsiteY3" fmla="*/ 886232 h 886232"/>
              <a:gd name="connsiteX4" fmla="*/ 0 w 732161"/>
              <a:gd name="connsiteY4" fmla="*/ 32353 h 886232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64203"/>
              <a:gd name="connsiteY0" fmla="*/ 60780 h 924568"/>
              <a:gd name="connsiteX1" fmla="*/ 454430 w 764203"/>
              <a:gd name="connsiteY1" fmla="*/ 0 h 924568"/>
              <a:gd name="connsiteX2" fmla="*/ 764203 w 764203"/>
              <a:gd name="connsiteY2" fmla="*/ 755836 h 924568"/>
              <a:gd name="connsiteX3" fmla="*/ 340478 w 764203"/>
              <a:gd name="connsiteY3" fmla="*/ 924568 h 924568"/>
              <a:gd name="connsiteX4" fmla="*/ 0 w 764203"/>
              <a:gd name="connsiteY4" fmla="*/ 60780 h 924568"/>
              <a:gd name="connsiteX0" fmla="*/ 0 w 764203"/>
              <a:gd name="connsiteY0" fmla="*/ 60780 h 924568"/>
              <a:gd name="connsiteX1" fmla="*/ 454430 w 764203"/>
              <a:gd name="connsiteY1" fmla="*/ 0 h 924568"/>
              <a:gd name="connsiteX2" fmla="*/ 764203 w 764203"/>
              <a:gd name="connsiteY2" fmla="*/ 755836 h 924568"/>
              <a:gd name="connsiteX3" fmla="*/ 340478 w 764203"/>
              <a:gd name="connsiteY3" fmla="*/ 924568 h 924568"/>
              <a:gd name="connsiteX4" fmla="*/ 0 w 764203"/>
              <a:gd name="connsiteY4" fmla="*/ 60780 h 924568"/>
              <a:gd name="connsiteX0" fmla="*/ 0 w 764203"/>
              <a:gd name="connsiteY0" fmla="*/ 60780 h 924568"/>
              <a:gd name="connsiteX1" fmla="*/ 454430 w 764203"/>
              <a:gd name="connsiteY1" fmla="*/ 0 h 924568"/>
              <a:gd name="connsiteX2" fmla="*/ 764203 w 764203"/>
              <a:gd name="connsiteY2" fmla="*/ 755836 h 924568"/>
              <a:gd name="connsiteX3" fmla="*/ 340478 w 764203"/>
              <a:gd name="connsiteY3" fmla="*/ 924568 h 924568"/>
              <a:gd name="connsiteX4" fmla="*/ 0 w 764203"/>
              <a:gd name="connsiteY4" fmla="*/ 60780 h 924568"/>
              <a:gd name="connsiteX0" fmla="*/ 0 w 764203"/>
              <a:gd name="connsiteY0" fmla="*/ 60780 h 950988"/>
              <a:gd name="connsiteX1" fmla="*/ 454430 w 764203"/>
              <a:gd name="connsiteY1" fmla="*/ 0 h 950988"/>
              <a:gd name="connsiteX2" fmla="*/ 764203 w 764203"/>
              <a:gd name="connsiteY2" fmla="*/ 755836 h 950988"/>
              <a:gd name="connsiteX3" fmla="*/ 301979 w 764203"/>
              <a:gd name="connsiteY3" fmla="*/ 950988 h 950988"/>
              <a:gd name="connsiteX4" fmla="*/ 0 w 764203"/>
              <a:gd name="connsiteY4" fmla="*/ 60780 h 9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203" h="950988">
                <a:moveTo>
                  <a:pt x="0" y="60780"/>
                </a:moveTo>
                <a:lnTo>
                  <a:pt x="454430" y="0"/>
                </a:lnTo>
                <a:cubicBezTo>
                  <a:pt x="469114" y="107472"/>
                  <a:pt x="569704" y="433522"/>
                  <a:pt x="764203" y="755836"/>
                </a:cubicBezTo>
                <a:cubicBezTo>
                  <a:pt x="726371" y="784280"/>
                  <a:pt x="348775" y="909749"/>
                  <a:pt x="301979" y="950988"/>
                </a:cubicBezTo>
                <a:cubicBezTo>
                  <a:pt x="231760" y="865972"/>
                  <a:pt x="29548" y="454965"/>
                  <a:pt x="0" y="60780"/>
                </a:cubicBezTo>
                <a:close/>
              </a:path>
            </a:pathLst>
          </a:custGeom>
          <a:solidFill>
            <a:srgbClr val="D8162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208" name="Freeform 207"/>
          <p:cNvSpPr/>
          <p:nvPr/>
        </p:nvSpPr>
        <p:spPr>
          <a:xfrm rot="1704422" flipH="1">
            <a:off x="8907463" y="3460750"/>
            <a:ext cx="711200" cy="947738"/>
          </a:xfrm>
          <a:custGeom>
            <a:avLst/>
            <a:gdLst>
              <a:gd name="connsiteX0" fmla="*/ 0 w 2400300"/>
              <a:gd name="connsiteY0" fmla="*/ 101600 h 2438400"/>
              <a:gd name="connsiteX1" fmla="*/ 774700 w 2400300"/>
              <a:gd name="connsiteY1" fmla="*/ 0 h 2438400"/>
              <a:gd name="connsiteX2" fmla="*/ 1308100 w 2400300"/>
              <a:gd name="connsiteY2" fmla="*/ 1079500 h 2438400"/>
              <a:gd name="connsiteX3" fmla="*/ 2400300 w 2400300"/>
              <a:gd name="connsiteY3" fmla="*/ 1612900 h 2438400"/>
              <a:gd name="connsiteX4" fmla="*/ 2273300 w 2400300"/>
              <a:gd name="connsiteY4" fmla="*/ 2438400 h 2438400"/>
              <a:gd name="connsiteX5" fmla="*/ 660400 w 2400300"/>
              <a:gd name="connsiteY5" fmla="*/ 1600200 h 2438400"/>
              <a:gd name="connsiteX6" fmla="*/ 0 w 2400300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712 w 2401012"/>
              <a:gd name="connsiteY0" fmla="*/ 101600 h 2438400"/>
              <a:gd name="connsiteX1" fmla="*/ 775412 w 2401012"/>
              <a:gd name="connsiteY1" fmla="*/ 0 h 2438400"/>
              <a:gd name="connsiteX2" fmla="*/ 1308812 w 2401012"/>
              <a:gd name="connsiteY2" fmla="*/ 1079500 h 2438400"/>
              <a:gd name="connsiteX3" fmla="*/ 2401012 w 2401012"/>
              <a:gd name="connsiteY3" fmla="*/ 1612900 h 2438400"/>
              <a:gd name="connsiteX4" fmla="*/ 2274012 w 2401012"/>
              <a:gd name="connsiteY4" fmla="*/ 2438400 h 2438400"/>
              <a:gd name="connsiteX5" fmla="*/ 727372 w 2401012"/>
              <a:gd name="connsiteY5" fmla="*/ 1560443 h 2438400"/>
              <a:gd name="connsiteX6" fmla="*/ 712 w 2401012"/>
              <a:gd name="connsiteY6" fmla="*/ 101600 h 2438400"/>
              <a:gd name="connsiteX0" fmla="*/ 824 w 2401124"/>
              <a:gd name="connsiteY0" fmla="*/ 101600 h 2438400"/>
              <a:gd name="connsiteX1" fmla="*/ 775524 w 2401124"/>
              <a:gd name="connsiteY1" fmla="*/ 0 h 2438400"/>
              <a:gd name="connsiteX2" fmla="*/ 1308924 w 2401124"/>
              <a:gd name="connsiteY2" fmla="*/ 1079500 h 2438400"/>
              <a:gd name="connsiteX3" fmla="*/ 2401124 w 2401124"/>
              <a:gd name="connsiteY3" fmla="*/ 1612900 h 2438400"/>
              <a:gd name="connsiteX4" fmla="*/ 2274124 w 2401124"/>
              <a:gd name="connsiteY4" fmla="*/ 2438400 h 2438400"/>
              <a:gd name="connsiteX5" fmla="*/ 674476 w 2401124"/>
              <a:gd name="connsiteY5" fmla="*/ 1600200 h 2438400"/>
              <a:gd name="connsiteX6" fmla="*/ 824 w 2401124"/>
              <a:gd name="connsiteY6" fmla="*/ 101600 h 2438400"/>
              <a:gd name="connsiteX0" fmla="*/ 1433 w 2401733"/>
              <a:gd name="connsiteY0" fmla="*/ 101600 h 2438400"/>
              <a:gd name="connsiteX1" fmla="*/ 776133 w 2401733"/>
              <a:gd name="connsiteY1" fmla="*/ 0 h 2438400"/>
              <a:gd name="connsiteX2" fmla="*/ 1309533 w 2401733"/>
              <a:gd name="connsiteY2" fmla="*/ 1079500 h 2438400"/>
              <a:gd name="connsiteX3" fmla="*/ 2401733 w 2401733"/>
              <a:gd name="connsiteY3" fmla="*/ 1612900 h 2438400"/>
              <a:gd name="connsiteX4" fmla="*/ 2274733 w 2401733"/>
              <a:gd name="connsiteY4" fmla="*/ 2438400 h 2438400"/>
              <a:gd name="connsiteX5" fmla="*/ 675085 w 2401733"/>
              <a:gd name="connsiteY5" fmla="*/ 1600200 h 2438400"/>
              <a:gd name="connsiteX6" fmla="*/ 1433 w 2401733"/>
              <a:gd name="connsiteY6" fmla="*/ 101600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313806"/>
              <a:gd name="connsiteY0" fmla="*/ 114852 h 2438400"/>
              <a:gd name="connsiteX1" fmla="*/ 815206 w 2313806"/>
              <a:gd name="connsiteY1" fmla="*/ 0 h 2438400"/>
              <a:gd name="connsiteX2" fmla="*/ 1348606 w 2313806"/>
              <a:gd name="connsiteY2" fmla="*/ 1079500 h 2438400"/>
              <a:gd name="connsiteX3" fmla="*/ 2311852 w 2313806"/>
              <a:gd name="connsiteY3" fmla="*/ 1601177 h 2438400"/>
              <a:gd name="connsiteX4" fmla="*/ 2313806 w 2313806"/>
              <a:gd name="connsiteY4" fmla="*/ 2438400 h 2438400"/>
              <a:gd name="connsiteX5" fmla="*/ 714158 w 2313806"/>
              <a:gd name="connsiteY5" fmla="*/ 1600200 h 2438400"/>
              <a:gd name="connsiteX6" fmla="*/ 749 w 2313806"/>
              <a:gd name="connsiteY6" fmla="*/ 114852 h 2438400"/>
              <a:gd name="connsiteX0" fmla="*/ 705 w 2311810"/>
              <a:gd name="connsiteY0" fmla="*/ 114852 h 2403231"/>
              <a:gd name="connsiteX1" fmla="*/ 815162 w 2311810"/>
              <a:gd name="connsiteY1" fmla="*/ 0 h 2403231"/>
              <a:gd name="connsiteX2" fmla="*/ 1348562 w 2311810"/>
              <a:gd name="connsiteY2" fmla="*/ 1079500 h 2403231"/>
              <a:gd name="connsiteX3" fmla="*/ 2311808 w 2311810"/>
              <a:gd name="connsiteY3" fmla="*/ 1601177 h 2403231"/>
              <a:gd name="connsiteX4" fmla="*/ 2173085 w 2311810"/>
              <a:gd name="connsiteY4" fmla="*/ 2403231 h 2403231"/>
              <a:gd name="connsiteX5" fmla="*/ 714114 w 2311810"/>
              <a:gd name="connsiteY5" fmla="*/ 1600200 h 2403231"/>
              <a:gd name="connsiteX6" fmla="*/ 705 w 2311810"/>
              <a:gd name="connsiteY6" fmla="*/ 114852 h 2403231"/>
              <a:gd name="connsiteX0" fmla="*/ 705 w 2311808"/>
              <a:gd name="connsiteY0" fmla="*/ 114852 h 2403231"/>
              <a:gd name="connsiteX1" fmla="*/ 815162 w 2311808"/>
              <a:gd name="connsiteY1" fmla="*/ 0 h 2403231"/>
              <a:gd name="connsiteX2" fmla="*/ 1348562 w 2311808"/>
              <a:gd name="connsiteY2" fmla="*/ 1079500 h 2403231"/>
              <a:gd name="connsiteX3" fmla="*/ 2311808 w 2311808"/>
              <a:gd name="connsiteY3" fmla="*/ 1601177 h 2403231"/>
              <a:gd name="connsiteX4" fmla="*/ 2173085 w 2311808"/>
              <a:gd name="connsiteY4" fmla="*/ 2403231 h 2403231"/>
              <a:gd name="connsiteX5" fmla="*/ 714114 w 2311808"/>
              <a:gd name="connsiteY5" fmla="*/ 1600200 h 2403231"/>
              <a:gd name="connsiteX6" fmla="*/ 705 w 2311808"/>
              <a:gd name="connsiteY6" fmla="*/ 114852 h 240323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718 w 2311821"/>
              <a:gd name="connsiteY0" fmla="*/ 114852 h 1994668"/>
              <a:gd name="connsiteX1" fmla="*/ 815175 w 2311821"/>
              <a:gd name="connsiteY1" fmla="*/ 0 h 1994668"/>
              <a:gd name="connsiteX2" fmla="*/ 1348575 w 2311821"/>
              <a:gd name="connsiteY2" fmla="*/ 1079500 h 1994668"/>
              <a:gd name="connsiteX3" fmla="*/ 2311821 w 2311821"/>
              <a:gd name="connsiteY3" fmla="*/ 1601177 h 1994668"/>
              <a:gd name="connsiteX4" fmla="*/ 2218242 w 2311821"/>
              <a:gd name="connsiteY4" fmla="*/ 1994668 h 1994668"/>
              <a:gd name="connsiteX5" fmla="*/ 714127 w 2311821"/>
              <a:gd name="connsiteY5" fmla="*/ 1600200 h 1994668"/>
              <a:gd name="connsiteX6" fmla="*/ 718 w 2311821"/>
              <a:gd name="connsiteY6" fmla="*/ 114852 h 1994668"/>
              <a:gd name="connsiteX0" fmla="*/ 363 w 2311466"/>
              <a:gd name="connsiteY0" fmla="*/ 114852 h 1994668"/>
              <a:gd name="connsiteX1" fmla="*/ 814820 w 2311466"/>
              <a:gd name="connsiteY1" fmla="*/ 0 h 1994668"/>
              <a:gd name="connsiteX2" fmla="*/ 1348220 w 2311466"/>
              <a:gd name="connsiteY2" fmla="*/ 1079500 h 1994668"/>
              <a:gd name="connsiteX3" fmla="*/ 2311466 w 2311466"/>
              <a:gd name="connsiteY3" fmla="*/ 1601177 h 1994668"/>
              <a:gd name="connsiteX4" fmla="*/ 2217887 w 2311466"/>
              <a:gd name="connsiteY4" fmla="*/ 1994668 h 1994668"/>
              <a:gd name="connsiteX5" fmla="*/ 1086411 w 2311466"/>
              <a:gd name="connsiteY5" fmla="*/ 1351774 h 1994668"/>
              <a:gd name="connsiteX6" fmla="*/ 363 w 2311466"/>
              <a:gd name="connsiteY6" fmla="*/ 114852 h 1994668"/>
              <a:gd name="connsiteX0" fmla="*/ 688 w 1885918"/>
              <a:gd name="connsiteY0" fmla="*/ 49788 h 1994668"/>
              <a:gd name="connsiteX1" fmla="*/ 389272 w 1885918"/>
              <a:gd name="connsiteY1" fmla="*/ 0 h 1994668"/>
              <a:gd name="connsiteX2" fmla="*/ 922672 w 1885918"/>
              <a:gd name="connsiteY2" fmla="*/ 1079500 h 1994668"/>
              <a:gd name="connsiteX3" fmla="*/ 1885918 w 1885918"/>
              <a:gd name="connsiteY3" fmla="*/ 1601177 h 1994668"/>
              <a:gd name="connsiteX4" fmla="*/ 1792339 w 1885918"/>
              <a:gd name="connsiteY4" fmla="*/ 1994668 h 1994668"/>
              <a:gd name="connsiteX5" fmla="*/ 660863 w 1885918"/>
              <a:gd name="connsiteY5" fmla="*/ 1351774 h 1994668"/>
              <a:gd name="connsiteX6" fmla="*/ 688 w 1885918"/>
              <a:gd name="connsiteY6" fmla="*/ 49788 h 1994668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3873 h 1982838"/>
              <a:gd name="connsiteX1" fmla="*/ 401110 w 1885926"/>
              <a:gd name="connsiteY1" fmla="*/ 0 h 1982838"/>
              <a:gd name="connsiteX2" fmla="*/ 922680 w 1885926"/>
              <a:gd name="connsiteY2" fmla="*/ 1073585 h 1982838"/>
              <a:gd name="connsiteX3" fmla="*/ 1885926 w 1885926"/>
              <a:gd name="connsiteY3" fmla="*/ 1595262 h 1982838"/>
              <a:gd name="connsiteX4" fmla="*/ 1821921 w 1885926"/>
              <a:gd name="connsiteY4" fmla="*/ 1982838 h 1982838"/>
              <a:gd name="connsiteX5" fmla="*/ 660871 w 1885926"/>
              <a:gd name="connsiteY5" fmla="*/ 1345859 h 1982838"/>
              <a:gd name="connsiteX6" fmla="*/ 696 w 1885926"/>
              <a:gd name="connsiteY6" fmla="*/ 43873 h 1982838"/>
              <a:gd name="connsiteX0" fmla="*/ 743 w 1856398"/>
              <a:gd name="connsiteY0" fmla="*/ 49788 h 1982838"/>
              <a:gd name="connsiteX1" fmla="*/ 371582 w 1856398"/>
              <a:gd name="connsiteY1" fmla="*/ 0 h 1982838"/>
              <a:gd name="connsiteX2" fmla="*/ 893152 w 1856398"/>
              <a:gd name="connsiteY2" fmla="*/ 1073585 h 1982838"/>
              <a:gd name="connsiteX3" fmla="*/ 1856398 w 1856398"/>
              <a:gd name="connsiteY3" fmla="*/ 1595262 h 1982838"/>
              <a:gd name="connsiteX4" fmla="*/ 1792393 w 1856398"/>
              <a:gd name="connsiteY4" fmla="*/ 1982838 h 1982838"/>
              <a:gd name="connsiteX5" fmla="*/ 631343 w 1856398"/>
              <a:gd name="connsiteY5" fmla="*/ 1345859 h 1982838"/>
              <a:gd name="connsiteX6" fmla="*/ 743 w 1856398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30604 w 1855659"/>
              <a:gd name="connsiteY5" fmla="*/ 1345859 h 1982838"/>
              <a:gd name="connsiteX6" fmla="*/ 4 w 1855659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42434 w 1855659"/>
              <a:gd name="connsiteY5" fmla="*/ 1334029 h 1982838"/>
              <a:gd name="connsiteX6" fmla="*/ 4 w 1855659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  <a:gd name="connsiteX0" fmla="*/ 4 w 1885234"/>
              <a:gd name="connsiteY0" fmla="*/ 49788 h 1620282"/>
              <a:gd name="connsiteX1" fmla="*/ 370843 w 1885234"/>
              <a:gd name="connsiteY1" fmla="*/ 0 h 1620282"/>
              <a:gd name="connsiteX2" fmla="*/ 892413 w 1885234"/>
              <a:gd name="connsiteY2" fmla="*/ 1073585 h 1620282"/>
              <a:gd name="connsiteX3" fmla="*/ 1885234 w 1885234"/>
              <a:gd name="connsiteY3" fmla="*/ 1607092 h 1620282"/>
              <a:gd name="connsiteX4" fmla="*/ 642434 w 1885234"/>
              <a:gd name="connsiteY4" fmla="*/ 1334029 h 1620282"/>
              <a:gd name="connsiteX5" fmla="*/ 4 w 1885234"/>
              <a:gd name="connsiteY5" fmla="*/ 49788 h 1620282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892413"/>
              <a:gd name="connsiteY0" fmla="*/ 49788 h 1386832"/>
              <a:gd name="connsiteX1" fmla="*/ 370843 w 892413"/>
              <a:gd name="connsiteY1" fmla="*/ 0 h 1386832"/>
              <a:gd name="connsiteX2" fmla="*/ 892413 w 892413"/>
              <a:gd name="connsiteY2" fmla="*/ 1073585 h 1386832"/>
              <a:gd name="connsiteX3" fmla="*/ 642434 w 892413"/>
              <a:gd name="connsiteY3" fmla="*/ 1334029 h 1386832"/>
              <a:gd name="connsiteX4" fmla="*/ 4 w 892413"/>
              <a:gd name="connsiteY4" fmla="*/ 49788 h 1386832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266562"/>
              <a:gd name="connsiteX1" fmla="*/ 370842 w 788541"/>
              <a:gd name="connsiteY1" fmla="*/ 0 h 1266562"/>
              <a:gd name="connsiteX2" fmla="*/ 788541 w 788541"/>
              <a:gd name="connsiteY2" fmla="*/ 1052811 h 1266562"/>
              <a:gd name="connsiteX3" fmla="*/ 517787 w 788541"/>
              <a:gd name="connsiteY3" fmla="*/ 1195534 h 1266562"/>
              <a:gd name="connsiteX4" fmla="*/ 3 w 788541"/>
              <a:gd name="connsiteY4" fmla="*/ 42863 h 1266562"/>
              <a:gd name="connsiteX0" fmla="*/ 3 w 788541"/>
              <a:gd name="connsiteY0" fmla="*/ 42863 h 1251314"/>
              <a:gd name="connsiteX1" fmla="*/ 370842 w 788541"/>
              <a:gd name="connsiteY1" fmla="*/ 0 h 1251314"/>
              <a:gd name="connsiteX2" fmla="*/ 788541 w 788541"/>
              <a:gd name="connsiteY2" fmla="*/ 1052811 h 1251314"/>
              <a:gd name="connsiteX3" fmla="*/ 517787 w 788541"/>
              <a:gd name="connsiteY3" fmla="*/ 1195534 h 1251314"/>
              <a:gd name="connsiteX4" fmla="*/ 3 w 788541"/>
              <a:gd name="connsiteY4" fmla="*/ 42863 h 1251314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0 w 740065"/>
              <a:gd name="connsiteY0" fmla="*/ 42863 h 1230158"/>
              <a:gd name="connsiteX1" fmla="*/ 322366 w 740065"/>
              <a:gd name="connsiteY1" fmla="*/ 0 h 1230158"/>
              <a:gd name="connsiteX2" fmla="*/ 740065 w 740065"/>
              <a:gd name="connsiteY2" fmla="*/ 1052811 h 1230158"/>
              <a:gd name="connsiteX3" fmla="*/ 490085 w 740065"/>
              <a:gd name="connsiteY3" fmla="*/ 1230158 h 1230158"/>
              <a:gd name="connsiteX4" fmla="*/ 0 w 740065"/>
              <a:gd name="connsiteY4" fmla="*/ 42863 h 1230158"/>
              <a:gd name="connsiteX0" fmla="*/ 0 w 740065"/>
              <a:gd name="connsiteY0" fmla="*/ 160454 h 1347749"/>
              <a:gd name="connsiteX1" fmla="*/ 265650 w 740065"/>
              <a:gd name="connsiteY1" fmla="*/ 0 h 1347749"/>
              <a:gd name="connsiteX2" fmla="*/ 740065 w 740065"/>
              <a:gd name="connsiteY2" fmla="*/ 1170402 h 1347749"/>
              <a:gd name="connsiteX3" fmla="*/ 490085 w 740065"/>
              <a:gd name="connsiteY3" fmla="*/ 1347749 h 1347749"/>
              <a:gd name="connsiteX4" fmla="*/ 0 w 740065"/>
              <a:gd name="connsiteY4" fmla="*/ 160454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29447"/>
              <a:gd name="connsiteY0" fmla="*/ 408 h 1347749"/>
              <a:gd name="connsiteX1" fmla="*/ 341613 w 829447"/>
              <a:gd name="connsiteY1" fmla="*/ 0 h 1347749"/>
              <a:gd name="connsiteX2" fmla="*/ 829447 w 829447"/>
              <a:gd name="connsiteY2" fmla="*/ 1109712 h 1347749"/>
              <a:gd name="connsiteX3" fmla="*/ 566048 w 829447"/>
              <a:gd name="connsiteY3" fmla="*/ 1347749 h 1347749"/>
              <a:gd name="connsiteX4" fmla="*/ 0 w 829447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13262"/>
              <a:gd name="connsiteY0" fmla="*/ 26670 h 1347749"/>
              <a:gd name="connsiteX1" fmla="*/ 309243 w 813262"/>
              <a:gd name="connsiteY1" fmla="*/ 0 h 1347749"/>
              <a:gd name="connsiteX2" fmla="*/ 813262 w 813262"/>
              <a:gd name="connsiteY2" fmla="*/ 1122843 h 1347749"/>
              <a:gd name="connsiteX3" fmla="*/ 533678 w 813262"/>
              <a:gd name="connsiteY3" fmla="*/ 1347749 h 1347749"/>
              <a:gd name="connsiteX4" fmla="*/ 0 w 813262"/>
              <a:gd name="connsiteY4" fmla="*/ 26670 h 1347749"/>
              <a:gd name="connsiteX0" fmla="*/ 0 w 639766"/>
              <a:gd name="connsiteY0" fmla="*/ 26670 h 1347749"/>
              <a:gd name="connsiteX1" fmla="*/ 309243 w 639766"/>
              <a:gd name="connsiteY1" fmla="*/ 0 h 1347749"/>
              <a:gd name="connsiteX2" fmla="*/ 639766 w 639766"/>
              <a:gd name="connsiteY2" fmla="*/ 777976 h 1347749"/>
              <a:gd name="connsiteX3" fmla="*/ 533678 w 639766"/>
              <a:gd name="connsiteY3" fmla="*/ 1347749 h 1347749"/>
              <a:gd name="connsiteX4" fmla="*/ 0 w 639766"/>
              <a:gd name="connsiteY4" fmla="*/ 26670 h 1347749"/>
              <a:gd name="connsiteX0" fmla="*/ 0 w 639766"/>
              <a:gd name="connsiteY0" fmla="*/ 26670 h 913629"/>
              <a:gd name="connsiteX1" fmla="*/ 309243 w 639766"/>
              <a:gd name="connsiteY1" fmla="*/ 0 h 913629"/>
              <a:gd name="connsiteX2" fmla="*/ 639766 w 639766"/>
              <a:gd name="connsiteY2" fmla="*/ 777976 h 913629"/>
              <a:gd name="connsiteX3" fmla="*/ 255736 w 639766"/>
              <a:gd name="connsiteY3" fmla="*/ 913629 h 913629"/>
              <a:gd name="connsiteX4" fmla="*/ 0 w 639766"/>
              <a:gd name="connsiteY4" fmla="*/ 26670 h 913629"/>
              <a:gd name="connsiteX0" fmla="*/ 0 w 732161"/>
              <a:gd name="connsiteY0" fmla="*/ 96707 h 913629"/>
              <a:gd name="connsiteX1" fmla="*/ 401638 w 732161"/>
              <a:gd name="connsiteY1" fmla="*/ 0 h 913629"/>
              <a:gd name="connsiteX2" fmla="*/ 732161 w 732161"/>
              <a:gd name="connsiteY2" fmla="*/ 777976 h 913629"/>
              <a:gd name="connsiteX3" fmla="*/ 348131 w 732161"/>
              <a:gd name="connsiteY3" fmla="*/ 913629 h 913629"/>
              <a:gd name="connsiteX4" fmla="*/ 0 w 732161"/>
              <a:gd name="connsiteY4" fmla="*/ 96707 h 913629"/>
              <a:gd name="connsiteX0" fmla="*/ 0 w 732161"/>
              <a:gd name="connsiteY0" fmla="*/ 96707 h 962215"/>
              <a:gd name="connsiteX1" fmla="*/ 401638 w 732161"/>
              <a:gd name="connsiteY1" fmla="*/ 0 h 962215"/>
              <a:gd name="connsiteX2" fmla="*/ 732161 w 732161"/>
              <a:gd name="connsiteY2" fmla="*/ 777976 h 962215"/>
              <a:gd name="connsiteX3" fmla="*/ 256426 w 732161"/>
              <a:gd name="connsiteY3" fmla="*/ 962215 h 962215"/>
              <a:gd name="connsiteX4" fmla="*/ 0 w 732161"/>
              <a:gd name="connsiteY4" fmla="*/ 96707 h 962215"/>
              <a:gd name="connsiteX0" fmla="*/ 0 w 732161"/>
              <a:gd name="connsiteY0" fmla="*/ 96707 h 950586"/>
              <a:gd name="connsiteX1" fmla="*/ 401638 w 732161"/>
              <a:gd name="connsiteY1" fmla="*/ 0 h 950586"/>
              <a:gd name="connsiteX2" fmla="*/ 732161 w 732161"/>
              <a:gd name="connsiteY2" fmla="*/ 777976 h 950586"/>
              <a:gd name="connsiteX3" fmla="*/ 295434 w 732161"/>
              <a:gd name="connsiteY3" fmla="*/ 950586 h 950586"/>
              <a:gd name="connsiteX4" fmla="*/ 0 w 732161"/>
              <a:gd name="connsiteY4" fmla="*/ 96707 h 950586"/>
              <a:gd name="connsiteX0" fmla="*/ 0 w 732161"/>
              <a:gd name="connsiteY0" fmla="*/ 32353 h 886232"/>
              <a:gd name="connsiteX1" fmla="*/ 399569 w 732161"/>
              <a:gd name="connsiteY1" fmla="*/ 0 h 886232"/>
              <a:gd name="connsiteX2" fmla="*/ 732161 w 732161"/>
              <a:gd name="connsiteY2" fmla="*/ 713622 h 886232"/>
              <a:gd name="connsiteX3" fmla="*/ 295434 w 732161"/>
              <a:gd name="connsiteY3" fmla="*/ 886232 h 886232"/>
              <a:gd name="connsiteX4" fmla="*/ 0 w 732161"/>
              <a:gd name="connsiteY4" fmla="*/ 32353 h 886232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05658"/>
              <a:gd name="connsiteY0" fmla="*/ 70689 h 924568"/>
              <a:gd name="connsiteX1" fmla="*/ 409386 w 705658"/>
              <a:gd name="connsiteY1" fmla="*/ 0 h 924568"/>
              <a:gd name="connsiteX2" fmla="*/ 705658 w 705658"/>
              <a:gd name="connsiteY2" fmla="*/ 748530 h 924568"/>
              <a:gd name="connsiteX3" fmla="*/ 295434 w 705658"/>
              <a:gd name="connsiteY3" fmla="*/ 924568 h 924568"/>
              <a:gd name="connsiteX4" fmla="*/ 0 w 705658"/>
              <a:gd name="connsiteY4" fmla="*/ 70689 h 924568"/>
              <a:gd name="connsiteX0" fmla="*/ 0 w 705658"/>
              <a:gd name="connsiteY0" fmla="*/ 70689 h 924568"/>
              <a:gd name="connsiteX1" fmla="*/ 409386 w 705658"/>
              <a:gd name="connsiteY1" fmla="*/ 0 h 924568"/>
              <a:gd name="connsiteX2" fmla="*/ 705658 w 705658"/>
              <a:gd name="connsiteY2" fmla="*/ 748530 h 924568"/>
              <a:gd name="connsiteX3" fmla="*/ 295434 w 705658"/>
              <a:gd name="connsiteY3" fmla="*/ 924568 h 924568"/>
              <a:gd name="connsiteX4" fmla="*/ 0 w 705658"/>
              <a:gd name="connsiteY4" fmla="*/ 70689 h 924568"/>
              <a:gd name="connsiteX0" fmla="*/ 0 w 705658"/>
              <a:gd name="connsiteY0" fmla="*/ 70689 h 924568"/>
              <a:gd name="connsiteX1" fmla="*/ 409386 w 705658"/>
              <a:gd name="connsiteY1" fmla="*/ 0 h 924568"/>
              <a:gd name="connsiteX2" fmla="*/ 705658 w 705658"/>
              <a:gd name="connsiteY2" fmla="*/ 748530 h 924568"/>
              <a:gd name="connsiteX3" fmla="*/ 295434 w 705658"/>
              <a:gd name="connsiteY3" fmla="*/ 924568 h 924568"/>
              <a:gd name="connsiteX4" fmla="*/ 0 w 705658"/>
              <a:gd name="connsiteY4" fmla="*/ 70689 h 924568"/>
              <a:gd name="connsiteX0" fmla="*/ 18 w 705676"/>
              <a:gd name="connsiteY0" fmla="*/ 70689 h 924568"/>
              <a:gd name="connsiteX1" fmla="*/ 409404 w 705676"/>
              <a:gd name="connsiteY1" fmla="*/ 0 h 924568"/>
              <a:gd name="connsiteX2" fmla="*/ 705676 w 705676"/>
              <a:gd name="connsiteY2" fmla="*/ 748530 h 924568"/>
              <a:gd name="connsiteX3" fmla="*/ 295452 w 705676"/>
              <a:gd name="connsiteY3" fmla="*/ 924568 h 924568"/>
              <a:gd name="connsiteX4" fmla="*/ 18 w 705676"/>
              <a:gd name="connsiteY4" fmla="*/ 70689 h 924568"/>
              <a:gd name="connsiteX0" fmla="*/ 500 w 706158"/>
              <a:gd name="connsiteY0" fmla="*/ 70689 h 924568"/>
              <a:gd name="connsiteX1" fmla="*/ 409886 w 706158"/>
              <a:gd name="connsiteY1" fmla="*/ 0 h 924568"/>
              <a:gd name="connsiteX2" fmla="*/ 706158 w 706158"/>
              <a:gd name="connsiteY2" fmla="*/ 748530 h 924568"/>
              <a:gd name="connsiteX3" fmla="*/ 295934 w 706158"/>
              <a:gd name="connsiteY3" fmla="*/ 924568 h 924568"/>
              <a:gd name="connsiteX4" fmla="*/ 500 w 706158"/>
              <a:gd name="connsiteY4" fmla="*/ 70689 h 924568"/>
              <a:gd name="connsiteX0" fmla="*/ 522 w 706180"/>
              <a:gd name="connsiteY0" fmla="*/ 70689 h 955237"/>
              <a:gd name="connsiteX1" fmla="*/ 409908 w 706180"/>
              <a:gd name="connsiteY1" fmla="*/ 0 h 955237"/>
              <a:gd name="connsiteX2" fmla="*/ 706180 w 706180"/>
              <a:gd name="connsiteY2" fmla="*/ 748530 h 955237"/>
              <a:gd name="connsiteX3" fmla="*/ 288102 w 706180"/>
              <a:gd name="connsiteY3" fmla="*/ 955237 h 955237"/>
              <a:gd name="connsiteX4" fmla="*/ 522 w 706180"/>
              <a:gd name="connsiteY4" fmla="*/ 70689 h 955237"/>
              <a:gd name="connsiteX0" fmla="*/ 522 w 715478"/>
              <a:gd name="connsiteY0" fmla="*/ 70689 h 955237"/>
              <a:gd name="connsiteX1" fmla="*/ 409908 w 715478"/>
              <a:gd name="connsiteY1" fmla="*/ 0 h 955237"/>
              <a:gd name="connsiteX2" fmla="*/ 715478 w 715478"/>
              <a:gd name="connsiteY2" fmla="*/ 779752 h 955237"/>
              <a:gd name="connsiteX3" fmla="*/ 288102 w 715478"/>
              <a:gd name="connsiteY3" fmla="*/ 955237 h 955237"/>
              <a:gd name="connsiteX4" fmla="*/ 522 w 715478"/>
              <a:gd name="connsiteY4" fmla="*/ 70689 h 9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478" h="955237">
                <a:moveTo>
                  <a:pt x="522" y="70689"/>
                </a:moveTo>
                <a:lnTo>
                  <a:pt x="409908" y="0"/>
                </a:lnTo>
                <a:cubicBezTo>
                  <a:pt x="484586" y="270883"/>
                  <a:pt x="563677" y="529673"/>
                  <a:pt x="715478" y="779752"/>
                </a:cubicBezTo>
                <a:cubicBezTo>
                  <a:pt x="677646" y="808196"/>
                  <a:pt x="421764" y="882435"/>
                  <a:pt x="288102" y="955237"/>
                </a:cubicBezTo>
                <a:cubicBezTo>
                  <a:pt x="154237" y="713563"/>
                  <a:pt x="-10476" y="382558"/>
                  <a:pt x="522" y="70689"/>
                </a:cubicBezTo>
                <a:close/>
              </a:path>
            </a:pathLst>
          </a:custGeom>
          <a:solidFill>
            <a:srgbClr val="D8162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209" name="Freeform 208"/>
          <p:cNvSpPr/>
          <p:nvPr/>
        </p:nvSpPr>
        <p:spPr>
          <a:xfrm rot="2765444" flipH="1">
            <a:off x="7781925" y="4129088"/>
            <a:ext cx="758825" cy="942975"/>
          </a:xfrm>
          <a:custGeom>
            <a:avLst/>
            <a:gdLst>
              <a:gd name="connsiteX0" fmla="*/ 0 w 2400300"/>
              <a:gd name="connsiteY0" fmla="*/ 101600 h 2438400"/>
              <a:gd name="connsiteX1" fmla="*/ 774700 w 2400300"/>
              <a:gd name="connsiteY1" fmla="*/ 0 h 2438400"/>
              <a:gd name="connsiteX2" fmla="*/ 1308100 w 2400300"/>
              <a:gd name="connsiteY2" fmla="*/ 1079500 h 2438400"/>
              <a:gd name="connsiteX3" fmla="*/ 2400300 w 2400300"/>
              <a:gd name="connsiteY3" fmla="*/ 1612900 h 2438400"/>
              <a:gd name="connsiteX4" fmla="*/ 2273300 w 2400300"/>
              <a:gd name="connsiteY4" fmla="*/ 2438400 h 2438400"/>
              <a:gd name="connsiteX5" fmla="*/ 660400 w 2400300"/>
              <a:gd name="connsiteY5" fmla="*/ 1600200 h 2438400"/>
              <a:gd name="connsiteX6" fmla="*/ 0 w 2400300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858 w 2401158"/>
              <a:gd name="connsiteY0" fmla="*/ 101600 h 2438400"/>
              <a:gd name="connsiteX1" fmla="*/ 775558 w 2401158"/>
              <a:gd name="connsiteY1" fmla="*/ 0 h 2438400"/>
              <a:gd name="connsiteX2" fmla="*/ 1308958 w 2401158"/>
              <a:gd name="connsiteY2" fmla="*/ 1079500 h 2438400"/>
              <a:gd name="connsiteX3" fmla="*/ 2401158 w 2401158"/>
              <a:gd name="connsiteY3" fmla="*/ 1612900 h 2438400"/>
              <a:gd name="connsiteX4" fmla="*/ 2274158 w 2401158"/>
              <a:gd name="connsiteY4" fmla="*/ 2438400 h 2438400"/>
              <a:gd name="connsiteX5" fmla="*/ 661258 w 2401158"/>
              <a:gd name="connsiteY5" fmla="*/ 1600200 h 2438400"/>
              <a:gd name="connsiteX6" fmla="*/ 858 w 2401158"/>
              <a:gd name="connsiteY6" fmla="*/ 101600 h 2438400"/>
              <a:gd name="connsiteX0" fmla="*/ 712 w 2401012"/>
              <a:gd name="connsiteY0" fmla="*/ 101600 h 2438400"/>
              <a:gd name="connsiteX1" fmla="*/ 775412 w 2401012"/>
              <a:gd name="connsiteY1" fmla="*/ 0 h 2438400"/>
              <a:gd name="connsiteX2" fmla="*/ 1308812 w 2401012"/>
              <a:gd name="connsiteY2" fmla="*/ 1079500 h 2438400"/>
              <a:gd name="connsiteX3" fmla="*/ 2401012 w 2401012"/>
              <a:gd name="connsiteY3" fmla="*/ 1612900 h 2438400"/>
              <a:gd name="connsiteX4" fmla="*/ 2274012 w 2401012"/>
              <a:gd name="connsiteY4" fmla="*/ 2438400 h 2438400"/>
              <a:gd name="connsiteX5" fmla="*/ 727372 w 2401012"/>
              <a:gd name="connsiteY5" fmla="*/ 1560443 h 2438400"/>
              <a:gd name="connsiteX6" fmla="*/ 712 w 2401012"/>
              <a:gd name="connsiteY6" fmla="*/ 101600 h 2438400"/>
              <a:gd name="connsiteX0" fmla="*/ 824 w 2401124"/>
              <a:gd name="connsiteY0" fmla="*/ 101600 h 2438400"/>
              <a:gd name="connsiteX1" fmla="*/ 775524 w 2401124"/>
              <a:gd name="connsiteY1" fmla="*/ 0 h 2438400"/>
              <a:gd name="connsiteX2" fmla="*/ 1308924 w 2401124"/>
              <a:gd name="connsiteY2" fmla="*/ 1079500 h 2438400"/>
              <a:gd name="connsiteX3" fmla="*/ 2401124 w 2401124"/>
              <a:gd name="connsiteY3" fmla="*/ 1612900 h 2438400"/>
              <a:gd name="connsiteX4" fmla="*/ 2274124 w 2401124"/>
              <a:gd name="connsiteY4" fmla="*/ 2438400 h 2438400"/>
              <a:gd name="connsiteX5" fmla="*/ 674476 w 2401124"/>
              <a:gd name="connsiteY5" fmla="*/ 1600200 h 2438400"/>
              <a:gd name="connsiteX6" fmla="*/ 824 w 2401124"/>
              <a:gd name="connsiteY6" fmla="*/ 101600 h 2438400"/>
              <a:gd name="connsiteX0" fmla="*/ 1433 w 2401733"/>
              <a:gd name="connsiteY0" fmla="*/ 101600 h 2438400"/>
              <a:gd name="connsiteX1" fmla="*/ 776133 w 2401733"/>
              <a:gd name="connsiteY1" fmla="*/ 0 h 2438400"/>
              <a:gd name="connsiteX2" fmla="*/ 1309533 w 2401733"/>
              <a:gd name="connsiteY2" fmla="*/ 1079500 h 2438400"/>
              <a:gd name="connsiteX3" fmla="*/ 2401733 w 2401733"/>
              <a:gd name="connsiteY3" fmla="*/ 1612900 h 2438400"/>
              <a:gd name="connsiteX4" fmla="*/ 2274733 w 2401733"/>
              <a:gd name="connsiteY4" fmla="*/ 2438400 h 2438400"/>
              <a:gd name="connsiteX5" fmla="*/ 675085 w 2401733"/>
              <a:gd name="connsiteY5" fmla="*/ 1600200 h 2438400"/>
              <a:gd name="connsiteX6" fmla="*/ 1433 w 2401733"/>
              <a:gd name="connsiteY6" fmla="*/ 101600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440806"/>
              <a:gd name="connsiteY0" fmla="*/ 114852 h 2438400"/>
              <a:gd name="connsiteX1" fmla="*/ 815206 w 2440806"/>
              <a:gd name="connsiteY1" fmla="*/ 0 h 2438400"/>
              <a:gd name="connsiteX2" fmla="*/ 1348606 w 2440806"/>
              <a:gd name="connsiteY2" fmla="*/ 1079500 h 2438400"/>
              <a:gd name="connsiteX3" fmla="*/ 2440806 w 2440806"/>
              <a:gd name="connsiteY3" fmla="*/ 1612900 h 2438400"/>
              <a:gd name="connsiteX4" fmla="*/ 2313806 w 2440806"/>
              <a:gd name="connsiteY4" fmla="*/ 2438400 h 2438400"/>
              <a:gd name="connsiteX5" fmla="*/ 714158 w 2440806"/>
              <a:gd name="connsiteY5" fmla="*/ 1600200 h 2438400"/>
              <a:gd name="connsiteX6" fmla="*/ 749 w 2440806"/>
              <a:gd name="connsiteY6" fmla="*/ 114852 h 2438400"/>
              <a:gd name="connsiteX0" fmla="*/ 749 w 2313806"/>
              <a:gd name="connsiteY0" fmla="*/ 114852 h 2438400"/>
              <a:gd name="connsiteX1" fmla="*/ 815206 w 2313806"/>
              <a:gd name="connsiteY1" fmla="*/ 0 h 2438400"/>
              <a:gd name="connsiteX2" fmla="*/ 1348606 w 2313806"/>
              <a:gd name="connsiteY2" fmla="*/ 1079500 h 2438400"/>
              <a:gd name="connsiteX3" fmla="*/ 2311852 w 2313806"/>
              <a:gd name="connsiteY3" fmla="*/ 1601177 h 2438400"/>
              <a:gd name="connsiteX4" fmla="*/ 2313806 w 2313806"/>
              <a:gd name="connsiteY4" fmla="*/ 2438400 h 2438400"/>
              <a:gd name="connsiteX5" fmla="*/ 714158 w 2313806"/>
              <a:gd name="connsiteY5" fmla="*/ 1600200 h 2438400"/>
              <a:gd name="connsiteX6" fmla="*/ 749 w 2313806"/>
              <a:gd name="connsiteY6" fmla="*/ 114852 h 2438400"/>
              <a:gd name="connsiteX0" fmla="*/ 705 w 2311810"/>
              <a:gd name="connsiteY0" fmla="*/ 114852 h 2403231"/>
              <a:gd name="connsiteX1" fmla="*/ 815162 w 2311810"/>
              <a:gd name="connsiteY1" fmla="*/ 0 h 2403231"/>
              <a:gd name="connsiteX2" fmla="*/ 1348562 w 2311810"/>
              <a:gd name="connsiteY2" fmla="*/ 1079500 h 2403231"/>
              <a:gd name="connsiteX3" fmla="*/ 2311808 w 2311810"/>
              <a:gd name="connsiteY3" fmla="*/ 1601177 h 2403231"/>
              <a:gd name="connsiteX4" fmla="*/ 2173085 w 2311810"/>
              <a:gd name="connsiteY4" fmla="*/ 2403231 h 2403231"/>
              <a:gd name="connsiteX5" fmla="*/ 714114 w 2311810"/>
              <a:gd name="connsiteY5" fmla="*/ 1600200 h 2403231"/>
              <a:gd name="connsiteX6" fmla="*/ 705 w 2311810"/>
              <a:gd name="connsiteY6" fmla="*/ 114852 h 2403231"/>
              <a:gd name="connsiteX0" fmla="*/ 705 w 2311808"/>
              <a:gd name="connsiteY0" fmla="*/ 114852 h 2403231"/>
              <a:gd name="connsiteX1" fmla="*/ 815162 w 2311808"/>
              <a:gd name="connsiteY1" fmla="*/ 0 h 2403231"/>
              <a:gd name="connsiteX2" fmla="*/ 1348562 w 2311808"/>
              <a:gd name="connsiteY2" fmla="*/ 1079500 h 2403231"/>
              <a:gd name="connsiteX3" fmla="*/ 2311808 w 2311808"/>
              <a:gd name="connsiteY3" fmla="*/ 1601177 h 2403231"/>
              <a:gd name="connsiteX4" fmla="*/ 2173085 w 2311808"/>
              <a:gd name="connsiteY4" fmla="*/ 2403231 h 2403231"/>
              <a:gd name="connsiteX5" fmla="*/ 714114 w 2311808"/>
              <a:gd name="connsiteY5" fmla="*/ 1600200 h 2403231"/>
              <a:gd name="connsiteX6" fmla="*/ 705 w 2311808"/>
              <a:gd name="connsiteY6" fmla="*/ 114852 h 240323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696 w 2311799"/>
              <a:gd name="connsiteY0" fmla="*/ 114852 h 2396881"/>
              <a:gd name="connsiteX1" fmla="*/ 815153 w 2311799"/>
              <a:gd name="connsiteY1" fmla="*/ 0 h 2396881"/>
              <a:gd name="connsiteX2" fmla="*/ 1348553 w 2311799"/>
              <a:gd name="connsiteY2" fmla="*/ 1079500 h 2396881"/>
              <a:gd name="connsiteX3" fmla="*/ 2311799 w 2311799"/>
              <a:gd name="connsiteY3" fmla="*/ 1601177 h 2396881"/>
              <a:gd name="connsiteX4" fmla="*/ 2141326 w 2311799"/>
              <a:gd name="connsiteY4" fmla="*/ 2396881 h 2396881"/>
              <a:gd name="connsiteX5" fmla="*/ 714105 w 2311799"/>
              <a:gd name="connsiteY5" fmla="*/ 1600200 h 2396881"/>
              <a:gd name="connsiteX6" fmla="*/ 696 w 2311799"/>
              <a:gd name="connsiteY6" fmla="*/ 114852 h 2396881"/>
              <a:gd name="connsiteX0" fmla="*/ 718 w 2311821"/>
              <a:gd name="connsiteY0" fmla="*/ 114852 h 1994668"/>
              <a:gd name="connsiteX1" fmla="*/ 815175 w 2311821"/>
              <a:gd name="connsiteY1" fmla="*/ 0 h 1994668"/>
              <a:gd name="connsiteX2" fmla="*/ 1348575 w 2311821"/>
              <a:gd name="connsiteY2" fmla="*/ 1079500 h 1994668"/>
              <a:gd name="connsiteX3" fmla="*/ 2311821 w 2311821"/>
              <a:gd name="connsiteY3" fmla="*/ 1601177 h 1994668"/>
              <a:gd name="connsiteX4" fmla="*/ 2218242 w 2311821"/>
              <a:gd name="connsiteY4" fmla="*/ 1994668 h 1994668"/>
              <a:gd name="connsiteX5" fmla="*/ 714127 w 2311821"/>
              <a:gd name="connsiteY5" fmla="*/ 1600200 h 1994668"/>
              <a:gd name="connsiteX6" fmla="*/ 718 w 2311821"/>
              <a:gd name="connsiteY6" fmla="*/ 114852 h 1994668"/>
              <a:gd name="connsiteX0" fmla="*/ 363 w 2311466"/>
              <a:gd name="connsiteY0" fmla="*/ 114852 h 1994668"/>
              <a:gd name="connsiteX1" fmla="*/ 814820 w 2311466"/>
              <a:gd name="connsiteY1" fmla="*/ 0 h 1994668"/>
              <a:gd name="connsiteX2" fmla="*/ 1348220 w 2311466"/>
              <a:gd name="connsiteY2" fmla="*/ 1079500 h 1994668"/>
              <a:gd name="connsiteX3" fmla="*/ 2311466 w 2311466"/>
              <a:gd name="connsiteY3" fmla="*/ 1601177 h 1994668"/>
              <a:gd name="connsiteX4" fmla="*/ 2217887 w 2311466"/>
              <a:gd name="connsiteY4" fmla="*/ 1994668 h 1994668"/>
              <a:gd name="connsiteX5" fmla="*/ 1086411 w 2311466"/>
              <a:gd name="connsiteY5" fmla="*/ 1351774 h 1994668"/>
              <a:gd name="connsiteX6" fmla="*/ 363 w 2311466"/>
              <a:gd name="connsiteY6" fmla="*/ 114852 h 1994668"/>
              <a:gd name="connsiteX0" fmla="*/ 688 w 1885918"/>
              <a:gd name="connsiteY0" fmla="*/ 49788 h 1994668"/>
              <a:gd name="connsiteX1" fmla="*/ 389272 w 1885918"/>
              <a:gd name="connsiteY1" fmla="*/ 0 h 1994668"/>
              <a:gd name="connsiteX2" fmla="*/ 922672 w 1885918"/>
              <a:gd name="connsiteY2" fmla="*/ 1079500 h 1994668"/>
              <a:gd name="connsiteX3" fmla="*/ 1885918 w 1885918"/>
              <a:gd name="connsiteY3" fmla="*/ 1601177 h 1994668"/>
              <a:gd name="connsiteX4" fmla="*/ 1792339 w 1885918"/>
              <a:gd name="connsiteY4" fmla="*/ 1994668 h 1994668"/>
              <a:gd name="connsiteX5" fmla="*/ 660863 w 1885918"/>
              <a:gd name="connsiteY5" fmla="*/ 1351774 h 1994668"/>
              <a:gd name="connsiteX6" fmla="*/ 688 w 1885918"/>
              <a:gd name="connsiteY6" fmla="*/ 49788 h 1994668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65093"/>
              <a:gd name="connsiteX1" fmla="*/ 389280 w 1885926"/>
              <a:gd name="connsiteY1" fmla="*/ 0 h 1965093"/>
              <a:gd name="connsiteX2" fmla="*/ 922680 w 1885926"/>
              <a:gd name="connsiteY2" fmla="*/ 1079500 h 1965093"/>
              <a:gd name="connsiteX3" fmla="*/ 1885926 w 1885926"/>
              <a:gd name="connsiteY3" fmla="*/ 1601177 h 1965093"/>
              <a:gd name="connsiteX4" fmla="*/ 1821921 w 1885926"/>
              <a:gd name="connsiteY4" fmla="*/ 1965093 h 1965093"/>
              <a:gd name="connsiteX5" fmla="*/ 660871 w 1885926"/>
              <a:gd name="connsiteY5" fmla="*/ 1351774 h 1965093"/>
              <a:gd name="connsiteX6" fmla="*/ 696 w 1885926"/>
              <a:gd name="connsiteY6" fmla="*/ 49788 h 196509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9788 h 1988753"/>
              <a:gd name="connsiteX1" fmla="*/ 389280 w 1885926"/>
              <a:gd name="connsiteY1" fmla="*/ 0 h 1988753"/>
              <a:gd name="connsiteX2" fmla="*/ 922680 w 1885926"/>
              <a:gd name="connsiteY2" fmla="*/ 1079500 h 1988753"/>
              <a:gd name="connsiteX3" fmla="*/ 1885926 w 1885926"/>
              <a:gd name="connsiteY3" fmla="*/ 1601177 h 1988753"/>
              <a:gd name="connsiteX4" fmla="*/ 1821921 w 1885926"/>
              <a:gd name="connsiteY4" fmla="*/ 1988753 h 1988753"/>
              <a:gd name="connsiteX5" fmla="*/ 660871 w 1885926"/>
              <a:gd name="connsiteY5" fmla="*/ 1351774 h 1988753"/>
              <a:gd name="connsiteX6" fmla="*/ 696 w 1885926"/>
              <a:gd name="connsiteY6" fmla="*/ 49788 h 1988753"/>
              <a:gd name="connsiteX0" fmla="*/ 696 w 1885926"/>
              <a:gd name="connsiteY0" fmla="*/ 43873 h 1982838"/>
              <a:gd name="connsiteX1" fmla="*/ 401110 w 1885926"/>
              <a:gd name="connsiteY1" fmla="*/ 0 h 1982838"/>
              <a:gd name="connsiteX2" fmla="*/ 922680 w 1885926"/>
              <a:gd name="connsiteY2" fmla="*/ 1073585 h 1982838"/>
              <a:gd name="connsiteX3" fmla="*/ 1885926 w 1885926"/>
              <a:gd name="connsiteY3" fmla="*/ 1595262 h 1982838"/>
              <a:gd name="connsiteX4" fmla="*/ 1821921 w 1885926"/>
              <a:gd name="connsiteY4" fmla="*/ 1982838 h 1982838"/>
              <a:gd name="connsiteX5" fmla="*/ 660871 w 1885926"/>
              <a:gd name="connsiteY5" fmla="*/ 1345859 h 1982838"/>
              <a:gd name="connsiteX6" fmla="*/ 696 w 1885926"/>
              <a:gd name="connsiteY6" fmla="*/ 43873 h 1982838"/>
              <a:gd name="connsiteX0" fmla="*/ 743 w 1856398"/>
              <a:gd name="connsiteY0" fmla="*/ 49788 h 1982838"/>
              <a:gd name="connsiteX1" fmla="*/ 371582 w 1856398"/>
              <a:gd name="connsiteY1" fmla="*/ 0 h 1982838"/>
              <a:gd name="connsiteX2" fmla="*/ 893152 w 1856398"/>
              <a:gd name="connsiteY2" fmla="*/ 1073585 h 1982838"/>
              <a:gd name="connsiteX3" fmla="*/ 1856398 w 1856398"/>
              <a:gd name="connsiteY3" fmla="*/ 1595262 h 1982838"/>
              <a:gd name="connsiteX4" fmla="*/ 1792393 w 1856398"/>
              <a:gd name="connsiteY4" fmla="*/ 1982838 h 1982838"/>
              <a:gd name="connsiteX5" fmla="*/ 631343 w 1856398"/>
              <a:gd name="connsiteY5" fmla="*/ 1345859 h 1982838"/>
              <a:gd name="connsiteX6" fmla="*/ 743 w 1856398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30604 w 1855659"/>
              <a:gd name="connsiteY5" fmla="*/ 1345859 h 1982838"/>
              <a:gd name="connsiteX6" fmla="*/ 4 w 1855659"/>
              <a:gd name="connsiteY6" fmla="*/ 49788 h 1982838"/>
              <a:gd name="connsiteX0" fmla="*/ 4 w 1855659"/>
              <a:gd name="connsiteY0" fmla="*/ 49788 h 1982838"/>
              <a:gd name="connsiteX1" fmla="*/ 370843 w 1855659"/>
              <a:gd name="connsiteY1" fmla="*/ 0 h 1982838"/>
              <a:gd name="connsiteX2" fmla="*/ 892413 w 1855659"/>
              <a:gd name="connsiteY2" fmla="*/ 1073585 h 1982838"/>
              <a:gd name="connsiteX3" fmla="*/ 1855659 w 1855659"/>
              <a:gd name="connsiteY3" fmla="*/ 1595262 h 1982838"/>
              <a:gd name="connsiteX4" fmla="*/ 1791654 w 1855659"/>
              <a:gd name="connsiteY4" fmla="*/ 1982838 h 1982838"/>
              <a:gd name="connsiteX5" fmla="*/ 642434 w 1855659"/>
              <a:gd name="connsiteY5" fmla="*/ 1334029 h 1982838"/>
              <a:gd name="connsiteX6" fmla="*/ 4 w 1855659"/>
              <a:gd name="connsiteY6" fmla="*/ 49788 h 1982838"/>
              <a:gd name="connsiteX0" fmla="*/ 4 w 1885234"/>
              <a:gd name="connsiteY0" fmla="*/ 49788 h 1982838"/>
              <a:gd name="connsiteX1" fmla="*/ 370843 w 1885234"/>
              <a:gd name="connsiteY1" fmla="*/ 0 h 1982838"/>
              <a:gd name="connsiteX2" fmla="*/ 892413 w 1885234"/>
              <a:gd name="connsiteY2" fmla="*/ 1073585 h 1982838"/>
              <a:gd name="connsiteX3" fmla="*/ 1885234 w 1885234"/>
              <a:gd name="connsiteY3" fmla="*/ 1607092 h 1982838"/>
              <a:gd name="connsiteX4" fmla="*/ 1791654 w 1885234"/>
              <a:gd name="connsiteY4" fmla="*/ 1982838 h 1982838"/>
              <a:gd name="connsiteX5" fmla="*/ 642434 w 1885234"/>
              <a:gd name="connsiteY5" fmla="*/ 1334029 h 1982838"/>
              <a:gd name="connsiteX6" fmla="*/ 4 w 1885234"/>
              <a:gd name="connsiteY6" fmla="*/ 49788 h 1982838"/>
              <a:gd name="connsiteX0" fmla="*/ 4 w 1885234"/>
              <a:gd name="connsiteY0" fmla="*/ 49788 h 1620282"/>
              <a:gd name="connsiteX1" fmla="*/ 370843 w 1885234"/>
              <a:gd name="connsiteY1" fmla="*/ 0 h 1620282"/>
              <a:gd name="connsiteX2" fmla="*/ 892413 w 1885234"/>
              <a:gd name="connsiteY2" fmla="*/ 1073585 h 1620282"/>
              <a:gd name="connsiteX3" fmla="*/ 1885234 w 1885234"/>
              <a:gd name="connsiteY3" fmla="*/ 1607092 h 1620282"/>
              <a:gd name="connsiteX4" fmla="*/ 642434 w 1885234"/>
              <a:gd name="connsiteY4" fmla="*/ 1334029 h 1620282"/>
              <a:gd name="connsiteX5" fmla="*/ 4 w 1885234"/>
              <a:gd name="connsiteY5" fmla="*/ 49788 h 1620282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900768"/>
              <a:gd name="connsiteY0" fmla="*/ 49788 h 1396624"/>
              <a:gd name="connsiteX1" fmla="*/ 370843 w 900768"/>
              <a:gd name="connsiteY1" fmla="*/ 0 h 1396624"/>
              <a:gd name="connsiteX2" fmla="*/ 892413 w 900768"/>
              <a:gd name="connsiteY2" fmla="*/ 1073585 h 1396624"/>
              <a:gd name="connsiteX3" fmla="*/ 642434 w 900768"/>
              <a:gd name="connsiteY3" fmla="*/ 1334029 h 1396624"/>
              <a:gd name="connsiteX4" fmla="*/ 4 w 900768"/>
              <a:gd name="connsiteY4" fmla="*/ 49788 h 1396624"/>
              <a:gd name="connsiteX0" fmla="*/ 4 w 892413"/>
              <a:gd name="connsiteY0" fmla="*/ 49788 h 1386832"/>
              <a:gd name="connsiteX1" fmla="*/ 370843 w 892413"/>
              <a:gd name="connsiteY1" fmla="*/ 0 h 1386832"/>
              <a:gd name="connsiteX2" fmla="*/ 892413 w 892413"/>
              <a:gd name="connsiteY2" fmla="*/ 1073585 h 1386832"/>
              <a:gd name="connsiteX3" fmla="*/ 642434 w 892413"/>
              <a:gd name="connsiteY3" fmla="*/ 1334029 h 1386832"/>
              <a:gd name="connsiteX4" fmla="*/ 4 w 892413"/>
              <a:gd name="connsiteY4" fmla="*/ 49788 h 1386832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9788 h 1384279"/>
              <a:gd name="connsiteX1" fmla="*/ 370842 w 788541"/>
              <a:gd name="connsiteY1" fmla="*/ 0 h 1384279"/>
              <a:gd name="connsiteX2" fmla="*/ 788541 w 788541"/>
              <a:gd name="connsiteY2" fmla="*/ 1059736 h 1384279"/>
              <a:gd name="connsiteX3" fmla="*/ 642433 w 788541"/>
              <a:gd name="connsiteY3" fmla="*/ 1334029 h 1384279"/>
              <a:gd name="connsiteX4" fmla="*/ 3 w 788541"/>
              <a:gd name="connsiteY4" fmla="*/ 49788 h 1384279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377354"/>
              <a:gd name="connsiteX1" fmla="*/ 370842 w 788541"/>
              <a:gd name="connsiteY1" fmla="*/ 0 h 1377354"/>
              <a:gd name="connsiteX2" fmla="*/ 788541 w 788541"/>
              <a:gd name="connsiteY2" fmla="*/ 1052811 h 1377354"/>
              <a:gd name="connsiteX3" fmla="*/ 642433 w 788541"/>
              <a:gd name="connsiteY3" fmla="*/ 1327104 h 1377354"/>
              <a:gd name="connsiteX4" fmla="*/ 3 w 788541"/>
              <a:gd name="connsiteY4" fmla="*/ 42863 h 1377354"/>
              <a:gd name="connsiteX0" fmla="*/ 3 w 788541"/>
              <a:gd name="connsiteY0" fmla="*/ 42863 h 1266562"/>
              <a:gd name="connsiteX1" fmla="*/ 370842 w 788541"/>
              <a:gd name="connsiteY1" fmla="*/ 0 h 1266562"/>
              <a:gd name="connsiteX2" fmla="*/ 788541 w 788541"/>
              <a:gd name="connsiteY2" fmla="*/ 1052811 h 1266562"/>
              <a:gd name="connsiteX3" fmla="*/ 517787 w 788541"/>
              <a:gd name="connsiteY3" fmla="*/ 1195534 h 1266562"/>
              <a:gd name="connsiteX4" fmla="*/ 3 w 788541"/>
              <a:gd name="connsiteY4" fmla="*/ 42863 h 1266562"/>
              <a:gd name="connsiteX0" fmla="*/ 3 w 788541"/>
              <a:gd name="connsiteY0" fmla="*/ 42863 h 1251314"/>
              <a:gd name="connsiteX1" fmla="*/ 370842 w 788541"/>
              <a:gd name="connsiteY1" fmla="*/ 0 h 1251314"/>
              <a:gd name="connsiteX2" fmla="*/ 788541 w 788541"/>
              <a:gd name="connsiteY2" fmla="*/ 1052811 h 1251314"/>
              <a:gd name="connsiteX3" fmla="*/ 517787 w 788541"/>
              <a:gd name="connsiteY3" fmla="*/ 1195534 h 1251314"/>
              <a:gd name="connsiteX4" fmla="*/ 3 w 788541"/>
              <a:gd name="connsiteY4" fmla="*/ 42863 h 1251314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266562"/>
              <a:gd name="connsiteX1" fmla="*/ 322370 w 740069"/>
              <a:gd name="connsiteY1" fmla="*/ 0 h 1266562"/>
              <a:gd name="connsiteX2" fmla="*/ 740069 w 740069"/>
              <a:gd name="connsiteY2" fmla="*/ 1052811 h 1266562"/>
              <a:gd name="connsiteX3" fmla="*/ 469315 w 740069"/>
              <a:gd name="connsiteY3" fmla="*/ 1195534 h 1266562"/>
              <a:gd name="connsiteX4" fmla="*/ 4 w 740069"/>
              <a:gd name="connsiteY4" fmla="*/ 42863 h 1266562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195534"/>
              <a:gd name="connsiteX1" fmla="*/ 322370 w 740069"/>
              <a:gd name="connsiteY1" fmla="*/ 0 h 1195534"/>
              <a:gd name="connsiteX2" fmla="*/ 740069 w 740069"/>
              <a:gd name="connsiteY2" fmla="*/ 1052811 h 1195534"/>
              <a:gd name="connsiteX3" fmla="*/ 469315 w 740069"/>
              <a:gd name="connsiteY3" fmla="*/ 1195534 h 1195534"/>
              <a:gd name="connsiteX4" fmla="*/ 4 w 740069"/>
              <a:gd name="connsiteY4" fmla="*/ 42863 h 1195534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4 w 740069"/>
              <a:gd name="connsiteY0" fmla="*/ 42863 h 1230158"/>
              <a:gd name="connsiteX1" fmla="*/ 322370 w 740069"/>
              <a:gd name="connsiteY1" fmla="*/ 0 h 1230158"/>
              <a:gd name="connsiteX2" fmla="*/ 740069 w 740069"/>
              <a:gd name="connsiteY2" fmla="*/ 1052811 h 1230158"/>
              <a:gd name="connsiteX3" fmla="*/ 490089 w 740069"/>
              <a:gd name="connsiteY3" fmla="*/ 1230158 h 1230158"/>
              <a:gd name="connsiteX4" fmla="*/ 4 w 740069"/>
              <a:gd name="connsiteY4" fmla="*/ 42863 h 1230158"/>
              <a:gd name="connsiteX0" fmla="*/ 0 w 740065"/>
              <a:gd name="connsiteY0" fmla="*/ 42863 h 1230158"/>
              <a:gd name="connsiteX1" fmla="*/ 322366 w 740065"/>
              <a:gd name="connsiteY1" fmla="*/ 0 h 1230158"/>
              <a:gd name="connsiteX2" fmla="*/ 740065 w 740065"/>
              <a:gd name="connsiteY2" fmla="*/ 1052811 h 1230158"/>
              <a:gd name="connsiteX3" fmla="*/ 490085 w 740065"/>
              <a:gd name="connsiteY3" fmla="*/ 1230158 h 1230158"/>
              <a:gd name="connsiteX4" fmla="*/ 0 w 740065"/>
              <a:gd name="connsiteY4" fmla="*/ 42863 h 1230158"/>
              <a:gd name="connsiteX0" fmla="*/ 0 w 740065"/>
              <a:gd name="connsiteY0" fmla="*/ 160454 h 1347749"/>
              <a:gd name="connsiteX1" fmla="*/ 265650 w 740065"/>
              <a:gd name="connsiteY1" fmla="*/ 0 h 1347749"/>
              <a:gd name="connsiteX2" fmla="*/ 740065 w 740065"/>
              <a:gd name="connsiteY2" fmla="*/ 1170402 h 1347749"/>
              <a:gd name="connsiteX3" fmla="*/ 490085 w 740065"/>
              <a:gd name="connsiteY3" fmla="*/ 1347749 h 1347749"/>
              <a:gd name="connsiteX4" fmla="*/ 0 w 740065"/>
              <a:gd name="connsiteY4" fmla="*/ 160454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16028"/>
              <a:gd name="connsiteY0" fmla="*/ 408 h 1347749"/>
              <a:gd name="connsiteX1" fmla="*/ 341613 w 816028"/>
              <a:gd name="connsiteY1" fmla="*/ 0 h 1347749"/>
              <a:gd name="connsiteX2" fmla="*/ 816028 w 816028"/>
              <a:gd name="connsiteY2" fmla="*/ 1170402 h 1347749"/>
              <a:gd name="connsiteX3" fmla="*/ 566048 w 816028"/>
              <a:gd name="connsiteY3" fmla="*/ 1347749 h 1347749"/>
              <a:gd name="connsiteX4" fmla="*/ 0 w 816028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38922"/>
              <a:gd name="connsiteY0" fmla="*/ 408 h 1347749"/>
              <a:gd name="connsiteX1" fmla="*/ 341613 w 838922"/>
              <a:gd name="connsiteY1" fmla="*/ 0 h 1347749"/>
              <a:gd name="connsiteX2" fmla="*/ 838922 w 838922"/>
              <a:gd name="connsiteY2" fmla="*/ 1153188 h 1347749"/>
              <a:gd name="connsiteX3" fmla="*/ 566048 w 838922"/>
              <a:gd name="connsiteY3" fmla="*/ 1347749 h 1347749"/>
              <a:gd name="connsiteX4" fmla="*/ 0 w 838922"/>
              <a:gd name="connsiteY4" fmla="*/ 408 h 1347749"/>
              <a:gd name="connsiteX0" fmla="*/ 0 w 829447"/>
              <a:gd name="connsiteY0" fmla="*/ 408 h 1347749"/>
              <a:gd name="connsiteX1" fmla="*/ 341613 w 829447"/>
              <a:gd name="connsiteY1" fmla="*/ 0 h 1347749"/>
              <a:gd name="connsiteX2" fmla="*/ 829447 w 829447"/>
              <a:gd name="connsiteY2" fmla="*/ 1109712 h 1347749"/>
              <a:gd name="connsiteX3" fmla="*/ 566048 w 829447"/>
              <a:gd name="connsiteY3" fmla="*/ 1347749 h 1347749"/>
              <a:gd name="connsiteX4" fmla="*/ 0 w 829447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45632"/>
              <a:gd name="connsiteY0" fmla="*/ 408 h 1347749"/>
              <a:gd name="connsiteX1" fmla="*/ 341613 w 845632"/>
              <a:gd name="connsiteY1" fmla="*/ 0 h 1347749"/>
              <a:gd name="connsiteX2" fmla="*/ 845632 w 845632"/>
              <a:gd name="connsiteY2" fmla="*/ 1122843 h 1347749"/>
              <a:gd name="connsiteX3" fmla="*/ 566048 w 845632"/>
              <a:gd name="connsiteY3" fmla="*/ 1347749 h 1347749"/>
              <a:gd name="connsiteX4" fmla="*/ 0 w 845632"/>
              <a:gd name="connsiteY4" fmla="*/ 408 h 1347749"/>
              <a:gd name="connsiteX0" fmla="*/ 0 w 813262"/>
              <a:gd name="connsiteY0" fmla="*/ 26670 h 1347749"/>
              <a:gd name="connsiteX1" fmla="*/ 309243 w 813262"/>
              <a:gd name="connsiteY1" fmla="*/ 0 h 1347749"/>
              <a:gd name="connsiteX2" fmla="*/ 813262 w 813262"/>
              <a:gd name="connsiteY2" fmla="*/ 1122843 h 1347749"/>
              <a:gd name="connsiteX3" fmla="*/ 533678 w 813262"/>
              <a:gd name="connsiteY3" fmla="*/ 1347749 h 1347749"/>
              <a:gd name="connsiteX4" fmla="*/ 0 w 813262"/>
              <a:gd name="connsiteY4" fmla="*/ 26670 h 1347749"/>
              <a:gd name="connsiteX0" fmla="*/ 0 w 639766"/>
              <a:gd name="connsiteY0" fmla="*/ 26670 h 1347749"/>
              <a:gd name="connsiteX1" fmla="*/ 309243 w 639766"/>
              <a:gd name="connsiteY1" fmla="*/ 0 h 1347749"/>
              <a:gd name="connsiteX2" fmla="*/ 639766 w 639766"/>
              <a:gd name="connsiteY2" fmla="*/ 777976 h 1347749"/>
              <a:gd name="connsiteX3" fmla="*/ 533678 w 639766"/>
              <a:gd name="connsiteY3" fmla="*/ 1347749 h 1347749"/>
              <a:gd name="connsiteX4" fmla="*/ 0 w 639766"/>
              <a:gd name="connsiteY4" fmla="*/ 26670 h 1347749"/>
              <a:gd name="connsiteX0" fmla="*/ 0 w 639766"/>
              <a:gd name="connsiteY0" fmla="*/ 26670 h 913629"/>
              <a:gd name="connsiteX1" fmla="*/ 309243 w 639766"/>
              <a:gd name="connsiteY1" fmla="*/ 0 h 913629"/>
              <a:gd name="connsiteX2" fmla="*/ 639766 w 639766"/>
              <a:gd name="connsiteY2" fmla="*/ 777976 h 913629"/>
              <a:gd name="connsiteX3" fmla="*/ 255736 w 639766"/>
              <a:gd name="connsiteY3" fmla="*/ 913629 h 913629"/>
              <a:gd name="connsiteX4" fmla="*/ 0 w 639766"/>
              <a:gd name="connsiteY4" fmla="*/ 26670 h 913629"/>
              <a:gd name="connsiteX0" fmla="*/ 0 w 732161"/>
              <a:gd name="connsiteY0" fmla="*/ 96707 h 913629"/>
              <a:gd name="connsiteX1" fmla="*/ 401638 w 732161"/>
              <a:gd name="connsiteY1" fmla="*/ 0 h 913629"/>
              <a:gd name="connsiteX2" fmla="*/ 732161 w 732161"/>
              <a:gd name="connsiteY2" fmla="*/ 777976 h 913629"/>
              <a:gd name="connsiteX3" fmla="*/ 348131 w 732161"/>
              <a:gd name="connsiteY3" fmla="*/ 913629 h 913629"/>
              <a:gd name="connsiteX4" fmla="*/ 0 w 732161"/>
              <a:gd name="connsiteY4" fmla="*/ 96707 h 913629"/>
              <a:gd name="connsiteX0" fmla="*/ 0 w 732161"/>
              <a:gd name="connsiteY0" fmla="*/ 96707 h 962215"/>
              <a:gd name="connsiteX1" fmla="*/ 401638 w 732161"/>
              <a:gd name="connsiteY1" fmla="*/ 0 h 962215"/>
              <a:gd name="connsiteX2" fmla="*/ 732161 w 732161"/>
              <a:gd name="connsiteY2" fmla="*/ 777976 h 962215"/>
              <a:gd name="connsiteX3" fmla="*/ 256426 w 732161"/>
              <a:gd name="connsiteY3" fmla="*/ 962215 h 962215"/>
              <a:gd name="connsiteX4" fmla="*/ 0 w 732161"/>
              <a:gd name="connsiteY4" fmla="*/ 96707 h 962215"/>
              <a:gd name="connsiteX0" fmla="*/ 0 w 732161"/>
              <a:gd name="connsiteY0" fmla="*/ 96707 h 950586"/>
              <a:gd name="connsiteX1" fmla="*/ 401638 w 732161"/>
              <a:gd name="connsiteY1" fmla="*/ 0 h 950586"/>
              <a:gd name="connsiteX2" fmla="*/ 732161 w 732161"/>
              <a:gd name="connsiteY2" fmla="*/ 777976 h 950586"/>
              <a:gd name="connsiteX3" fmla="*/ 295434 w 732161"/>
              <a:gd name="connsiteY3" fmla="*/ 950586 h 950586"/>
              <a:gd name="connsiteX4" fmla="*/ 0 w 732161"/>
              <a:gd name="connsiteY4" fmla="*/ 96707 h 950586"/>
              <a:gd name="connsiteX0" fmla="*/ 0 w 732161"/>
              <a:gd name="connsiteY0" fmla="*/ 32353 h 886232"/>
              <a:gd name="connsiteX1" fmla="*/ 399569 w 732161"/>
              <a:gd name="connsiteY1" fmla="*/ 0 h 886232"/>
              <a:gd name="connsiteX2" fmla="*/ 732161 w 732161"/>
              <a:gd name="connsiteY2" fmla="*/ 713622 h 886232"/>
              <a:gd name="connsiteX3" fmla="*/ 295434 w 732161"/>
              <a:gd name="connsiteY3" fmla="*/ 886232 h 886232"/>
              <a:gd name="connsiteX4" fmla="*/ 0 w 732161"/>
              <a:gd name="connsiteY4" fmla="*/ 32353 h 886232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8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32161"/>
              <a:gd name="connsiteY0" fmla="*/ 70689 h 924568"/>
              <a:gd name="connsiteX1" fmla="*/ 409386 w 732161"/>
              <a:gd name="connsiteY1" fmla="*/ 0 h 924568"/>
              <a:gd name="connsiteX2" fmla="*/ 732161 w 732161"/>
              <a:gd name="connsiteY2" fmla="*/ 751959 h 924568"/>
              <a:gd name="connsiteX3" fmla="*/ 295434 w 732161"/>
              <a:gd name="connsiteY3" fmla="*/ 924568 h 924568"/>
              <a:gd name="connsiteX4" fmla="*/ 0 w 732161"/>
              <a:gd name="connsiteY4" fmla="*/ 70689 h 924568"/>
              <a:gd name="connsiteX0" fmla="*/ 0 w 719159"/>
              <a:gd name="connsiteY0" fmla="*/ 70689 h 924568"/>
              <a:gd name="connsiteX1" fmla="*/ 409386 w 719159"/>
              <a:gd name="connsiteY1" fmla="*/ 0 h 924568"/>
              <a:gd name="connsiteX2" fmla="*/ 719159 w 719159"/>
              <a:gd name="connsiteY2" fmla="*/ 755836 h 924568"/>
              <a:gd name="connsiteX3" fmla="*/ 295434 w 719159"/>
              <a:gd name="connsiteY3" fmla="*/ 924568 h 924568"/>
              <a:gd name="connsiteX4" fmla="*/ 0 w 719159"/>
              <a:gd name="connsiteY4" fmla="*/ 70689 h 924568"/>
              <a:gd name="connsiteX0" fmla="*/ 0 w 764203"/>
              <a:gd name="connsiteY0" fmla="*/ 60780 h 924568"/>
              <a:gd name="connsiteX1" fmla="*/ 454430 w 764203"/>
              <a:gd name="connsiteY1" fmla="*/ 0 h 924568"/>
              <a:gd name="connsiteX2" fmla="*/ 764203 w 764203"/>
              <a:gd name="connsiteY2" fmla="*/ 755836 h 924568"/>
              <a:gd name="connsiteX3" fmla="*/ 340478 w 764203"/>
              <a:gd name="connsiteY3" fmla="*/ 924568 h 924568"/>
              <a:gd name="connsiteX4" fmla="*/ 0 w 764203"/>
              <a:gd name="connsiteY4" fmla="*/ 60780 h 924568"/>
              <a:gd name="connsiteX0" fmla="*/ 0 w 764203"/>
              <a:gd name="connsiteY0" fmla="*/ 60780 h 924568"/>
              <a:gd name="connsiteX1" fmla="*/ 454430 w 764203"/>
              <a:gd name="connsiteY1" fmla="*/ 0 h 924568"/>
              <a:gd name="connsiteX2" fmla="*/ 764203 w 764203"/>
              <a:gd name="connsiteY2" fmla="*/ 755836 h 924568"/>
              <a:gd name="connsiteX3" fmla="*/ 340478 w 764203"/>
              <a:gd name="connsiteY3" fmla="*/ 924568 h 924568"/>
              <a:gd name="connsiteX4" fmla="*/ 0 w 764203"/>
              <a:gd name="connsiteY4" fmla="*/ 60780 h 924568"/>
              <a:gd name="connsiteX0" fmla="*/ 0 w 764203"/>
              <a:gd name="connsiteY0" fmla="*/ 60780 h 924568"/>
              <a:gd name="connsiteX1" fmla="*/ 454430 w 764203"/>
              <a:gd name="connsiteY1" fmla="*/ 0 h 924568"/>
              <a:gd name="connsiteX2" fmla="*/ 764203 w 764203"/>
              <a:gd name="connsiteY2" fmla="*/ 755836 h 924568"/>
              <a:gd name="connsiteX3" fmla="*/ 340478 w 764203"/>
              <a:gd name="connsiteY3" fmla="*/ 924568 h 924568"/>
              <a:gd name="connsiteX4" fmla="*/ 0 w 764203"/>
              <a:gd name="connsiteY4" fmla="*/ 60780 h 924568"/>
              <a:gd name="connsiteX0" fmla="*/ 0 w 764203"/>
              <a:gd name="connsiteY0" fmla="*/ 60780 h 950988"/>
              <a:gd name="connsiteX1" fmla="*/ 454430 w 764203"/>
              <a:gd name="connsiteY1" fmla="*/ 0 h 950988"/>
              <a:gd name="connsiteX2" fmla="*/ 764203 w 764203"/>
              <a:gd name="connsiteY2" fmla="*/ 755836 h 950988"/>
              <a:gd name="connsiteX3" fmla="*/ 301979 w 764203"/>
              <a:gd name="connsiteY3" fmla="*/ 950988 h 950988"/>
              <a:gd name="connsiteX4" fmla="*/ 0 w 764203"/>
              <a:gd name="connsiteY4" fmla="*/ 60780 h 9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203" h="950988">
                <a:moveTo>
                  <a:pt x="0" y="60780"/>
                </a:moveTo>
                <a:lnTo>
                  <a:pt x="454430" y="0"/>
                </a:lnTo>
                <a:cubicBezTo>
                  <a:pt x="469114" y="107472"/>
                  <a:pt x="569704" y="433522"/>
                  <a:pt x="764203" y="755836"/>
                </a:cubicBezTo>
                <a:cubicBezTo>
                  <a:pt x="726371" y="784280"/>
                  <a:pt x="348775" y="909749"/>
                  <a:pt x="301979" y="950988"/>
                </a:cubicBezTo>
                <a:cubicBezTo>
                  <a:pt x="231760" y="865972"/>
                  <a:pt x="29548" y="454965"/>
                  <a:pt x="0" y="60780"/>
                </a:cubicBezTo>
                <a:close/>
              </a:path>
            </a:pathLst>
          </a:custGeom>
          <a:solidFill>
            <a:srgbClr val="D8162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210" name="Rectangle 209"/>
          <p:cNvSpPr/>
          <p:nvPr/>
        </p:nvSpPr>
        <p:spPr>
          <a:xfrm flipH="1">
            <a:off x="3932238" y="2119313"/>
            <a:ext cx="3159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S1</a:t>
            </a:r>
          </a:p>
        </p:txBody>
      </p:sp>
      <p:sp>
        <p:nvSpPr>
          <p:cNvPr id="211" name="Rectangle 210"/>
          <p:cNvSpPr/>
          <p:nvPr/>
        </p:nvSpPr>
        <p:spPr>
          <a:xfrm flipH="1">
            <a:off x="7877175" y="2241550"/>
            <a:ext cx="317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S1</a:t>
            </a:r>
          </a:p>
        </p:txBody>
      </p:sp>
      <p:sp>
        <p:nvSpPr>
          <p:cNvPr id="212" name="Rectangle 211"/>
          <p:cNvSpPr/>
          <p:nvPr/>
        </p:nvSpPr>
        <p:spPr>
          <a:xfrm flipH="1">
            <a:off x="2668588" y="3813175"/>
            <a:ext cx="317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S2</a:t>
            </a:r>
          </a:p>
        </p:txBody>
      </p:sp>
      <p:sp>
        <p:nvSpPr>
          <p:cNvPr id="213" name="Rectangle 212"/>
          <p:cNvSpPr/>
          <p:nvPr/>
        </p:nvSpPr>
        <p:spPr>
          <a:xfrm flipH="1">
            <a:off x="3883025" y="4516438"/>
            <a:ext cx="317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S2</a:t>
            </a:r>
          </a:p>
        </p:txBody>
      </p:sp>
      <p:sp>
        <p:nvSpPr>
          <p:cNvPr id="214" name="Rectangle 213"/>
          <p:cNvSpPr/>
          <p:nvPr/>
        </p:nvSpPr>
        <p:spPr>
          <a:xfrm flipH="1">
            <a:off x="8031163" y="4462463"/>
            <a:ext cx="317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S2</a:t>
            </a:r>
          </a:p>
        </p:txBody>
      </p:sp>
      <p:sp>
        <p:nvSpPr>
          <p:cNvPr id="215" name="Rectangle 214"/>
          <p:cNvSpPr/>
          <p:nvPr/>
        </p:nvSpPr>
        <p:spPr>
          <a:xfrm flipH="1">
            <a:off x="9151938" y="3802063"/>
            <a:ext cx="31591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S2</a:t>
            </a:r>
          </a:p>
        </p:txBody>
      </p:sp>
      <p:sp>
        <p:nvSpPr>
          <p:cNvPr id="216" name="Rectangle 215"/>
          <p:cNvSpPr/>
          <p:nvPr/>
        </p:nvSpPr>
        <p:spPr>
          <a:xfrm rot="2023668">
            <a:off x="9463088" y="3148013"/>
            <a:ext cx="676275" cy="1730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99" name="Title 1"/>
          <p:cNvSpPr txBox="1">
            <a:spLocks/>
          </p:cNvSpPr>
          <p:nvPr/>
        </p:nvSpPr>
        <p:spPr bwMode="auto">
          <a:xfrm>
            <a:off x="3543300" y="2452688"/>
            <a:ext cx="13763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Bebas"/>
              </a:rPr>
              <a:t>FMIPA, SITH, SF, FTTM, FTI, SBM</a:t>
            </a:r>
          </a:p>
        </p:txBody>
      </p:sp>
      <p:sp>
        <p:nvSpPr>
          <p:cNvPr id="221" name="Rectangular Callout 220"/>
          <p:cNvSpPr/>
          <p:nvPr/>
        </p:nvSpPr>
        <p:spPr>
          <a:xfrm>
            <a:off x="7372350" y="2492375"/>
            <a:ext cx="1425575" cy="555625"/>
          </a:xfrm>
          <a:prstGeom prst="wedgeRectCallout">
            <a:avLst>
              <a:gd name="adj1" fmla="val -59"/>
              <a:gd name="adj2" fmla="val -1978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601" name="Title 1"/>
          <p:cNvSpPr txBox="1">
            <a:spLocks/>
          </p:cNvSpPr>
          <p:nvPr/>
        </p:nvSpPr>
        <p:spPr bwMode="auto">
          <a:xfrm>
            <a:off x="7426325" y="2541588"/>
            <a:ext cx="13763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Bebas"/>
              </a:rPr>
              <a:t>FITB, FTSL, SAPPK, FSRD, STEI, FTMD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243513" y="3432175"/>
            <a:ext cx="320675" cy="415925"/>
          </a:xfrm>
          <a:prstGeom prst="rect">
            <a:avLst/>
          </a:prstGeom>
          <a:solidFill>
            <a:srgbClr val="3366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sp>
        <p:nvSpPr>
          <p:cNvPr id="202" name="Right Arrow 201"/>
          <p:cNvSpPr/>
          <p:nvPr/>
        </p:nvSpPr>
        <p:spPr>
          <a:xfrm rot="20095181">
            <a:off x="5175250" y="2871788"/>
            <a:ext cx="269875" cy="252412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5160963" y="3198813"/>
            <a:ext cx="269875" cy="252412"/>
          </a:xfrm>
          <a:prstGeom prst="rightArrow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1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/>
              <a:t>PETUNJUK PELAKSANAAN WISUDA JULI 2013</a:t>
            </a:r>
            <a:endParaRPr lang="en-US"/>
          </a:p>
        </p:txBody>
      </p:sp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8F8908-0BFB-4955-9543-DF46DF435B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smtClean="0"/>
              <a:t>Keterangan tambahan</a:t>
            </a:r>
            <a:endParaRPr lang="en-US" sz="2000" b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9150" y="2222500"/>
            <a:ext cx="10563225" cy="4271963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tabLst>
                <a:tab pos="573088" algn="l"/>
              </a:tabLst>
              <a:defRPr/>
            </a:pPr>
            <a:r>
              <a:rPr lang="en-US" smtClean="0"/>
              <a:t>Acara gladi sidang PMB hanya dihadiri oleh calon mahasiswa S1</a:t>
            </a:r>
          </a:p>
          <a:p>
            <a:pPr eaLnBrk="1" hangingPunct="1">
              <a:tabLst>
                <a:tab pos="573088" algn="l"/>
              </a:tabLst>
              <a:defRPr/>
            </a:pPr>
            <a:r>
              <a:rPr lang="en-US" smtClean="0"/>
              <a:t>Pada hari H Sidang terbuka diperkirakan akan dihadiri oleh 5000 peserta, sehingga sabuga akan sangat penuh.</a:t>
            </a:r>
          </a:p>
          <a:p>
            <a:pPr eaLnBrk="1" hangingPunct="1">
              <a:tabLst>
                <a:tab pos="573088" algn="l"/>
              </a:tabLst>
              <a:defRPr/>
            </a:pPr>
            <a:r>
              <a:rPr lang="en-US" smtClean="0"/>
              <a:t>Perkiraan peserta: </a:t>
            </a:r>
          </a:p>
          <a:p>
            <a:pPr lvl="1" eaLnBrk="1" hangingPunct="1">
              <a:tabLst>
                <a:tab pos="573088" algn="l"/>
              </a:tabLst>
              <a:defRPr/>
            </a:pPr>
            <a:r>
              <a:rPr lang="en-US" sz="1400" smtClean="0"/>
              <a:t>S1: ~3600 Peserta</a:t>
            </a:r>
          </a:p>
          <a:p>
            <a:pPr lvl="1" eaLnBrk="1" hangingPunct="1">
              <a:tabLst>
                <a:tab pos="573088" algn="l"/>
              </a:tabLst>
              <a:defRPr/>
            </a:pPr>
            <a:r>
              <a:rPr lang="en-US" sz="1400" smtClean="0"/>
              <a:t>S2 dan S3: ~1500 Peserta (diperkirakan hanya akan dihadiri oleh setengah dari jumlah mahasiswa)</a:t>
            </a:r>
          </a:p>
          <a:p>
            <a:pPr eaLnBrk="1" hangingPunct="1">
              <a:tabLst>
                <a:tab pos="573088" algn="l"/>
              </a:tabLst>
              <a:defRPr/>
            </a:pPr>
            <a:r>
              <a:rPr lang="en-US" smtClean="0"/>
              <a:t>Pintu masuk dari peserta S1 mengikuti tempat duduk yang telah ditentukan, yaitu </a:t>
            </a:r>
          </a:p>
          <a:p>
            <a:pPr lvl="1" eaLnBrk="1" hangingPunct="1">
              <a:tabLst>
                <a:tab pos="573088" algn="l"/>
              </a:tabLst>
              <a:defRPr/>
            </a:pPr>
            <a:r>
              <a:rPr lang="en-US" smtClean="0"/>
              <a:t>Pintu SB1: SITH, SF, FSRD, FTTM, FTI, FMIPA (xxxx Orang)</a:t>
            </a:r>
          </a:p>
          <a:p>
            <a:pPr lvl="1" eaLnBrk="1" hangingPunct="1">
              <a:tabLst>
                <a:tab pos="573088" algn="l"/>
              </a:tabLst>
              <a:defRPr/>
            </a:pPr>
            <a:r>
              <a:rPr lang="en-US" smtClean="0"/>
              <a:t>Pintu SB2: FITB, FTSL, STEI, SAPPK, FTMD, SBM (xxxx Orang)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1587500" y="1835150"/>
            <a:ext cx="8039100" cy="36861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/>
          <p:cNvSpPr txBox="1">
            <a:spLocks/>
          </p:cNvSpPr>
          <p:nvPr/>
        </p:nvSpPr>
        <p:spPr>
          <a:xfrm>
            <a:off x="1757363" y="2514600"/>
            <a:ext cx="7869237" cy="11064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b="0" smtClean="0"/>
              <a:t>CONTACT PERSON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9913" y="3792538"/>
            <a:ext cx="68643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FAISAL : 085743560409</a:t>
            </a: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7363" y="1749425"/>
            <a:ext cx="7869237" cy="11064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smtClean="0"/>
              <a:t>ADA PERTANYAAN?</a:t>
            </a:r>
          </a:p>
        </p:txBody>
      </p:sp>
      <p:sp>
        <p:nvSpPr>
          <p:cNvPr id="2355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E82FFC-F755-4FB0-869B-CF33C04705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Bebas"/>
        <a:ea typeface=""/>
        <a:cs typeface=""/>
      </a:majorFont>
      <a:minorFont>
        <a:latin typeface="Calibri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2350</TotalTime>
  <Words>329</Words>
  <Application>Microsoft Office PowerPoint</Application>
  <PresentationFormat>Custom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14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Arial</vt:lpstr>
      <vt:lpstr>Bebas</vt:lpstr>
      <vt:lpstr>Calibri</vt:lpstr>
      <vt:lpstr>Wingdings 2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Quotable</vt:lpstr>
      <vt:lpstr>Rundown dan Denah Tempat duduk Penerimaan Mahasiswa Baru ITB 2014</vt:lpstr>
      <vt:lpstr>Slide 2</vt:lpstr>
      <vt:lpstr>RUNDOWN Acara  SENIN, 11 Agustus 2014</vt:lpstr>
      <vt:lpstr>Slide 4</vt:lpstr>
      <vt:lpstr>Keterangan tambahan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PETUGAS WISUDA APRIL 2013</dc:title>
  <dc:creator>widyanto</dc:creator>
  <cp:lastModifiedBy>CW115</cp:lastModifiedBy>
  <cp:revision>117</cp:revision>
  <dcterms:created xsi:type="dcterms:W3CDTF">2013-04-02T04:17:29Z</dcterms:created>
  <dcterms:modified xsi:type="dcterms:W3CDTF">2014-08-05T14:32:41Z</dcterms:modified>
</cp:coreProperties>
</file>