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71" r:id="rId4"/>
    <p:sldId id="257" r:id="rId5"/>
    <p:sldId id="259" r:id="rId6"/>
    <p:sldId id="260" r:id="rId7"/>
    <p:sldId id="261" r:id="rId8"/>
    <p:sldId id="262" r:id="rId9"/>
    <p:sldId id="266" r:id="rId10"/>
    <p:sldId id="265" r:id="rId11"/>
    <p:sldId id="263" r:id="rId12"/>
    <p:sldId id="264" r:id="rId13"/>
    <p:sldId id="267"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F0C92EF-96A5-45B0-AE53-EA933C415D76}">
          <p14:sldIdLst>
            <p14:sldId id="258"/>
            <p14:sldId id="256"/>
            <p14:sldId id="271"/>
            <p14:sldId id="257"/>
            <p14:sldId id="259"/>
            <p14:sldId id="260"/>
            <p14:sldId id="261"/>
            <p14:sldId id="262"/>
            <p14:sldId id="266"/>
            <p14:sldId id="265"/>
            <p14:sldId id="263"/>
            <p14:sldId id="264"/>
            <p14:sldId id="267"/>
            <p14:sldId id="269"/>
            <p14:sldId id="270"/>
          </p14:sldIdLst>
        </p14:section>
        <p14:section name="Untitled Section" id="{F35B5DB4-9384-479D-8115-116E459F132E}">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600" y="4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6817B-331A-3476-D386-AAC46F850A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62217F5-2757-BB2B-0E58-B6375E42CD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7A0035C-1875-86CB-47E7-2AB3C9085ABE}"/>
              </a:ext>
            </a:extLst>
          </p:cNvPr>
          <p:cNvSpPr>
            <a:spLocks noGrp="1"/>
          </p:cNvSpPr>
          <p:nvPr>
            <p:ph type="dt" sz="half" idx="10"/>
          </p:nvPr>
        </p:nvSpPr>
        <p:spPr/>
        <p:txBody>
          <a:bodyPr/>
          <a:lstStyle/>
          <a:p>
            <a:fld id="{2C8AFBF3-CFB4-4115-B1C3-46C13BBEE1A5}" type="datetimeFigureOut">
              <a:rPr lang="en-IN" smtClean="0"/>
              <a:t>22-01-2023</a:t>
            </a:fld>
            <a:endParaRPr lang="en-IN"/>
          </a:p>
        </p:txBody>
      </p:sp>
      <p:sp>
        <p:nvSpPr>
          <p:cNvPr id="5" name="Footer Placeholder 4">
            <a:extLst>
              <a:ext uri="{FF2B5EF4-FFF2-40B4-BE49-F238E27FC236}">
                <a16:creationId xmlns:a16="http://schemas.microsoft.com/office/drawing/2014/main" id="{66D0D321-7D41-0EEB-4E86-9F816D7C8B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233D0D-4990-6C6C-876C-BBB8EC3FABA4}"/>
              </a:ext>
            </a:extLst>
          </p:cNvPr>
          <p:cNvSpPr>
            <a:spLocks noGrp="1"/>
          </p:cNvSpPr>
          <p:nvPr>
            <p:ph type="sldNum" sz="quarter" idx="12"/>
          </p:nvPr>
        </p:nvSpPr>
        <p:spPr/>
        <p:txBody>
          <a:bodyPr/>
          <a:lstStyle/>
          <a:p>
            <a:fld id="{7232C1D6-4A56-48F2-87D4-F523EC738794}" type="slidenum">
              <a:rPr lang="en-IN" smtClean="0"/>
              <a:t>‹#›</a:t>
            </a:fld>
            <a:endParaRPr lang="en-IN"/>
          </a:p>
        </p:txBody>
      </p:sp>
    </p:spTree>
    <p:extLst>
      <p:ext uri="{BB962C8B-B14F-4D97-AF65-F5344CB8AC3E}">
        <p14:creationId xmlns:p14="http://schemas.microsoft.com/office/powerpoint/2010/main" val="4258868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4B3F6-7DB2-BE9D-1957-C82020915E5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0A739D-2673-BC28-0D9B-38BBF452FE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E690EE-E15C-0DBE-9D8A-8C690B32F9DC}"/>
              </a:ext>
            </a:extLst>
          </p:cNvPr>
          <p:cNvSpPr>
            <a:spLocks noGrp="1"/>
          </p:cNvSpPr>
          <p:nvPr>
            <p:ph type="dt" sz="half" idx="10"/>
          </p:nvPr>
        </p:nvSpPr>
        <p:spPr/>
        <p:txBody>
          <a:bodyPr/>
          <a:lstStyle/>
          <a:p>
            <a:fld id="{2C8AFBF3-CFB4-4115-B1C3-46C13BBEE1A5}" type="datetimeFigureOut">
              <a:rPr lang="en-IN" smtClean="0"/>
              <a:t>22-01-2023</a:t>
            </a:fld>
            <a:endParaRPr lang="en-IN"/>
          </a:p>
        </p:txBody>
      </p:sp>
      <p:sp>
        <p:nvSpPr>
          <p:cNvPr id="5" name="Footer Placeholder 4">
            <a:extLst>
              <a:ext uri="{FF2B5EF4-FFF2-40B4-BE49-F238E27FC236}">
                <a16:creationId xmlns:a16="http://schemas.microsoft.com/office/drawing/2014/main" id="{D834A5D8-CDD9-010C-667E-B9C4683768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140072-511E-F985-CE36-762ECC131A4C}"/>
              </a:ext>
            </a:extLst>
          </p:cNvPr>
          <p:cNvSpPr>
            <a:spLocks noGrp="1"/>
          </p:cNvSpPr>
          <p:nvPr>
            <p:ph type="sldNum" sz="quarter" idx="12"/>
          </p:nvPr>
        </p:nvSpPr>
        <p:spPr/>
        <p:txBody>
          <a:bodyPr/>
          <a:lstStyle/>
          <a:p>
            <a:fld id="{7232C1D6-4A56-48F2-87D4-F523EC738794}" type="slidenum">
              <a:rPr lang="en-IN" smtClean="0"/>
              <a:t>‹#›</a:t>
            </a:fld>
            <a:endParaRPr lang="en-IN"/>
          </a:p>
        </p:txBody>
      </p:sp>
    </p:spTree>
    <p:extLst>
      <p:ext uri="{BB962C8B-B14F-4D97-AF65-F5344CB8AC3E}">
        <p14:creationId xmlns:p14="http://schemas.microsoft.com/office/powerpoint/2010/main" val="3504621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8FBEE4-9D62-34DC-432D-2B04B75075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29791F-9A84-3EAB-9BE2-33691E0EDE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E5C917-90F6-A7F1-2B40-43220BB3448E}"/>
              </a:ext>
            </a:extLst>
          </p:cNvPr>
          <p:cNvSpPr>
            <a:spLocks noGrp="1"/>
          </p:cNvSpPr>
          <p:nvPr>
            <p:ph type="dt" sz="half" idx="10"/>
          </p:nvPr>
        </p:nvSpPr>
        <p:spPr/>
        <p:txBody>
          <a:bodyPr/>
          <a:lstStyle/>
          <a:p>
            <a:fld id="{2C8AFBF3-CFB4-4115-B1C3-46C13BBEE1A5}" type="datetimeFigureOut">
              <a:rPr lang="en-IN" smtClean="0"/>
              <a:t>22-01-2023</a:t>
            </a:fld>
            <a:endParaRPr lang="en-IN"/>
          </a:p>
        </p:txBody>
      </p:sp>
      <p:sp>
        <p:nvSpPr>
          <p:cNvPr id="5" name="Footer Placeholder 4">
            <a:extLst>
              <a:ext uri="{FF2B5EF4-FFF2-40B4-BE49-F238E27FC236}">
                <a16:creationId xmlns:a16="http://schemas.microsoft.com/office/drawing/2014/main" id="{2AB088BE-2608-0051-2169-E7EF15958C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18C318-1E42-59CA-156D-FA43FDDF70CD}"/>
              </a:ext>
            </a:extLst>
          </p:cNvPr>
          <p:cNvSpPr>
            <a:spLocks noGrp="1"/>
          </p:cNvSpPr>
          <p:nvPr>
            <p:ph type="sldNum" sz="quarter" idx="12"/>
          </p:nvPr>
        </p:nvSpPr>
        <p:spPr/>
        <p:txBody>
          <a:bodyPr/>
          <a:lstStyle/>
          <a:p>
            <a:fld id="{7232C1D6-4A56-48F2-87D4-F523EC738794}" type="slidenum">
              <a:rPr lang="en-IN" smtClean="0"/>
              <a:t>‹#›</a:t>
            </a:fld>
            <a:endParaRPr lang="en-IN"/>
          </a:p>
        </p:txBody>
      </p:sp>
    </p:spTree>
    <p:extLst>
      <p:ext uri="{BB962C8B-B14F-4D97-AF65-F5344CB8AC3E}">
        <p14:creationId xmlns:p14="http://schemas.microsoft.com/office/powerpoint/2010/main" val="3781289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E8E42-72A8-AD0F-B072-932F2F190A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714319-658B-1262-5D5B-C08516F170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A1D52C-72A0-3422-BA73-80402BC145C5}"/>
              </a:ext>
            </a:extLst>
          </p:cNvPr>
          <p:cNvSpPr>
            <a:spLocks noGrp="1"/>
          </p:cNvSpPr>
          <p:nvPr>
            <p:ph type="dt" sz="half" idx="10"/>
          </p:nvPr>
        </p:nvSpPr>
        <p:spPr/>
        <p:txBody>
          <a:bodyPr/>
          <a:lstStyle/>
          <a:p>
            <a:fld id="{2C8AFBF3-CFB4-4115-B1C3-46C13BBEE1A5}" type="datetimeFigureOut">
              <a:rPr lang="en-IN" smtClean="0"/>
              <a:t>22-01-2023</a:t>
            </a:fld>
            <a:endParaRPr lang="en-IN"/>
          </a:p>
        </p:txBody>
      </p:sp>
      <p:sp>
        <p:nvSpPr>
          <p:cNvPr id="5" name="Footer Placeholder 4">
            <a:extLst>
              <a:ext uri="{FF2B5EF4-FFF2-40B4-BE49-F238E27FC236}">
                <a16:creationId xmlns:a16="http://schemas.microsoft.com/office/drawing/2014/main" id="{C6F53F80-D76E-FA36-7D86-F09885B5FE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A3594F-D54B-37CA-EA16-9B404336453C}"/>
              </a:ext>
            </a:extLst>
          </p:cNvPr>
          <p:cNvSpPr>
            <a:spLocks noGrp="1"/>
          </p:cNvSpPr>
          <p:nvPr>
            <p:ph type="sldNum" sz="quarter" idx="12"/>
          </p:nvPr>
        </p:nvSpPr>
        <p:spPr/>
        <p:txBody>
          <a:bodyPr/>
          <a:lstStyle/>
          <a:p>
            <a:fld id="{7232C1D6-4A56-48F2-87D4-F523EC738794}" type="slidenum">
              <a:rPr lang="en-IN" smtClean="0"/>
              <a:t>‹#›</a:t>
            </a:fld>
            <a:endParaRPr lang="en-IN"/>
          </a:p>
        </p:txBody>
      </p:sp>
    </p:spTree>
    <p:extLst>
      <p:ext uri="{BB962C8B-B14F-4D97-AF65-F5344CB8AC3E}">
        <p14:creationId xmlns:p14="http://schemas.microsoft.com/office/powerpoint/2010/main" val="1739252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DB739-154E-04A2-6435-3CE3D5D160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0FCF778-8194-8AAC-192A-7C4E8E3075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892CFA-966F-27BB-BEF4-9EAEFC1EF35F}"/>
              </a:ext>
            </a:extLst>
          </p:cNvPr>
          <p:cNvSpPr>
            <a:spLocks noGrp="1"/>
          </p:cNvSpPr>
          <p:nvPr>
            <p:ph type="dt" sz="half" idx="10"/>
          </p:nvPr>
        </p:nvSpPr>
        <p:spPr/>
        <p:txBody>
          <a:bodyPr/>
          <a:lstStyle/>
          <a:p>
            <a:fld id="{2C8AFBF3-CFB4-4115-B1C3-46C13BBEE1A5}" type="datetimeFigureOut">
              <a:rPr lang="en-IN" smtClean="0"/>
              <a:t>22-01-2023</a:t>
            </a:fld>
            <a:endParaRPr lang="en-IN"/>
          </a:p>
        </p:txBody>
      </p:sp>
      <p:sp>
        <p:nvSpPr>
          <p:cNvPr id="5" name="Footer Placeholder 4">
            <a:extLst>
              <a:ext uri="{FF2B5EF4-FFF2-40B4-BE49-F238E27FC236}">
                <a16:creationId xmlns:a16="http://schemas.microsoft.com/office/drawing/2014/main" id="{C7C025C1-F477-B4FB-F2EB-DC3FED6B80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C9572E-6C08-5D3D-3BB6-CF2C7BAEB443}"/>
              </a:ext>
            </a:extLst>
          </p:cNvPr>
          <p:cNvSpPr>
            <a:spLocks noGrp="1"/>
          </p:cNvSpPr>
          <p:nvPr>
            <p:ph type="sldNum" sz="quarter" idx="12"/>
          </p:nvPr>
        </p:nvSpPr>
        <p:spPr/>
        <p:txBody>
          <a:bodyPr/>
          <a:lstStyle/>
          <a:p>
            <a:fld id="{7232C1D6-4A56-48F2-87D4-F523EC738794}" type="slidenum">
              <a:rPr lang="en-IN" smtClean="0"/>
              <a:t>‹#›</a:t>
            </a:fld>
            <a:endParaRPr lang="en-IN"/>
          </a:p>
        </p:txBody>
      </p:sp>
    </p:spTree>
    <p:extLst>
      <p:ext uri="{BB962C8B-B14F-4D97-AF65-F5344CB8AC3E}">
        <p14:creationId xmlns:p14="http://schemas.microsoft.com/office/powerpoint/2010/main" val="3923914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408D4-12E9-CF11-49D2-9A87D5A5A3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4955AF-AF04-3037-9458-40EB3C26A2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68C85F6-4FE7-7FCE-B8F2-D656E9867A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BF6AC21-831B-AE44-5556-8939A2B61E0F}"/>
              </a:ext>
            </a:extLst>
          </p:cNvPr>
          <p:cNvSpPr>
            <a:spLocks noGrp="1"/>
          </p:cNvSpPr>
          <p:nvPr>
            <p:ph type="dt" sz="half" idx="10"/>
          </p:nvPr>
        </p:nvSpPr>
        <p:spPr/>
        <p:txBody>
          <a:bodyPr/>
          <a:lstStyle/>
          <a:p>
            <a:fld id="{2C8AFBF3-CFB4-4115-B1C3-46C13BBEE1A5}" type="datetimeFigureOut">
              <a:rPr lang="en-IN" smtClean="0"/>
              <a:t>22-01-2023</a:t>
            </a:fld>
            <a:endParaRPr lang="en-IN"/>
          </a:p>
        </p:txBody>
      </p:sp>
      <p:sp>
        <p:nvSpPr>
          <p:cNvPr id="6" name="Footer Placeholder 5">
            <a:extLst>
              <a:ext uri="{FF2B5EF4-FFF2-40B4-BE49-F238E27FC236}">
                <a16:creationId xmlns:a16="http://schemas.microsoft.com/office/drawing/2014/main" id="{18B88847-606F-72C8-AA67-ABA7A6E46E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645F48-3DBB-F4B7-63F0-260F4CD66D7E}"/>
              </a:ext>
            </a:extLst>
          </p:cNvPr>
          <p:cNvSpPr>
            <a:spLocks noGrp="1"/>
          </p:cNvSpPr>
          <p:nvPr>
            <p:ph type="sldNum" sz="quarter" idx="12"/>
          </p:nvPr>
        </p:nvSpPr>
        <p:spPr/>
        <p:txBody>
          <a:bodyPr/>
          <a:lstStyle/>
          <a:p>
            <a:fld id="{7232C1D6-4A56-48F2-87D4-F523EC738794}" type="slidenum">
              <a:rPr lang="en-IN" smtClean="0"/>
              <a:t>‹#›</a:t>
            </a:fld>
            <a:endParaRPr lang="en-IN"/>
          </a:p>
        </p:txBody>
      </p:sp>
    </p:spTree>
    <p:extLst>
      <p:ext uri="{BB962C8B-B14F-4D97-AF65-F5344CB8AC3E}">
        <p14:creationId xmlns:p14="http://schemas.microsoft.com/office/powerpoint/2010/main" val="4132618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FBAEE-FCD6-DACD-5FD6-5B04DD5D4B7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1F5051-2631-5B53-5D31-32B9B2D295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29351E-D935-C471-9609-84F8B5E833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A014E8-F945-3DA4-E523-F32522EC35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F35104-43B8-8733-EDFB-EB331210D6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E4B1BDC-6CA7-4E3C-0138-1D545DFD2314}"/>
              </a:ext>
            </a:extLst>
          </p:cNvPr>
          <p:cNvSpPr>
            <a:spLocks noGrp="1"/>
          </p:cNvSpPr>
          <p:nvPr>
            <p:ph type="dt" sz="half" idx="10"/>
          </p:nvPr>
        </p:nvSpPr>
        <p:spPr/>
        <p:txBody>
          <a:bodyPr/>
          <a:lstStyle/>
          <a:p>
            <a:fld id="{2C8AFBF3-CFB4-4115-B1C3-46C13BBEE1A5}" type="datetimeFigureOut">
              <a:rPr lang="en-IN" smtClean="0"/>
              <a:t>22-01-2023</a:t>
            </a:fld>
            <a:endParaRPr lang="en-IN"/>
          </a:p>
        </p:txBody>
      </p:sp>
      <p:sp>
        <p:nvSpPr>
          <p:cNvPr id="8" name="Footer Placeholder 7">
            <a:extLst>
              <a:ext uri="{FF2B5EF4-FFF2-40B4-BE49-F238E27FC236}">
                <a16:creationId xmlns:a16="http://schemas.microsoft.com/office/drawing/2014/main" id="{0756EDFA-1700-7B1E-200E-53F891A1D02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B7E337B-E61D-957D-6455-0118E17B6F20}"/>
              </a:ext>
            </a:extLst>
          </p:cNvPr>
          <p:cNvSpPr>
            <a:spLocks noGrp="1"/>
          </p:cNvSpPr>
          <p:nvPr>
            <p:ph type="sldNum" sz="quarter" idx="12"/>
          </p:nvPr>
        </p:nvSpPr>
        <p:spPr/>
        <p:txBody>
          <a:bodyPr/>
          <a:lstStyle/>
          <a:p>
            <a:fld id="{7232C1D6-4A56-48F2-87D4-F523EC738794}" type="slidenum">
              <a:rPr lang="en-IN" smtClean="0"/>
              <a:t>‹#›</a:t>
            </a:fld>
            <a:endParaRPr lang="en-IN"/>
          </a:p>
        </p:txBody>
      </p:sp>
    </p:spTree>
    <p:extLst>
      <p:ext uri="{BB962C8B-B14F-4D97-AF65-F5344CB8AC3E}">
        <p14:creationId xmlns:p14="http://schemas.microsoft.com/office/powerpoint/2010/main" val="1202456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5F22-D15E-F44E-BABF-C91A5EFA415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749FA33-049E-5729-9BF1-DF3686443C2A}"/>
              </a:ext>
            </a:extLst>
          </p:cNvPr>
          <p:cNvSpPr>
            <a:spLocks noGrp="1"/>
          </p:cNvSpPr>
          <p:nvPr>
            <p:ph type="dt" sz="half" idx="10"/>
          </p:nvPr>
        </p:nvSpPr>
        <p:spPr/>
        <p:txBody>
          <a:bodyPr/>
          <a:lstStyle/>
          <a:p>
            <a:fld id="{2C8AFBF3-CFB4-4115-B1C3-46C13BBEE1A5}" type="datetimeFigureOut">
              <a:rPr lang="en-IN" smtClean="0"/>
              <a:t>22-01-2023</a:t>
            </a:fld>
            <a:endParaRPr lang="en-IN"/>
          </a:p>
        </p:txBody>
      </p:sp>
      <p:sp>
        <p:nvSpPr>
          <p:cNvPr id="4" name="Footer Placeholder 3">
            <a:extLst>
              <a:ext uri="{FF2B5EF4-FFF2-40B4-BE49-F238E27FC236}">
                <a16:creationId xmlns:a16="http://schemas.microsoft.com/office/drawing/2014/main" id="{87B7FE8B-56BB-EBD5-8D6D-D8B73101A06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EBEDE41-266D-CAFC-6D1A-C43F9CA1CA09}"/>
              </a:ext>
            </a:extLst>
          </p:cNvPr>
          <p:cNvSpPr>
            <a:spLocks noGrp="1"/>
          </p:cNvSpPr>
          <p:nvPr>
            <p:ph type="sldNum" sz="quarter" idx="12"/>
          </p:nvPr>
        </p:nvSpPr>
        <p:spPr/>
        <p:txBody>
          <a:bodyPr/>
          <a:lstStyle/>
          <a:p>
            <a:fld id="{7232C1D6-4A56-48F2-87D4-F523EC738794}" type="slidenum">
              <a:rPr lang="en-IN" smtClean="0"/>
              <a:t>‹#›</a:t>
            </a:fld>
            <a:endParaRPr lang="en-IN"/>
          </a:p>
        </p:txBody>
      </p:sp>
    </p:spTree>
    <p:extLst>
      <p:ext uri="{BB962C8B-B14F-4D97-AF65-F5344CB8AC3E}">
        <p14:creationId xmlns:p14="http://schemas.microsoft.com/office/powerpoint/2010/main" val="3355233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2E5FBE-DCD8-F9E9-A2D8-28DBE88DFDDC}"/>
              </a:ext>
            </a:extLst>
          </p:cNvPr>
          <p:cNvSpPr>
            <a:spLocks noGrp="1"/>
          </p:cNvSpPr>
          <p:nvPr>
            <p:ph type="dt" sz="half" idx="10"/>
          </p:nvPr>
        </p:nvSpPr>
        <p:spPr/>
        <p:txBody>
          <a:bodyPr/>
          <a:lstStyle/>
          <a:p>
            <a:fld id="{2C8AFBF3-CFB4-4115-B1C3-46C13BBEE1A5}" type="datetimeFigureOut">
              <a:rPr lang="en-IN" smtClean="0"/>
              <a:t>22-01-2023</a:t>
            </a:fld>
            <a:endParaRPr lang="en-IN"/>
          </a:p>
        </p:txBody>
      </p:sp>
      <p:sp>
        <p:nvSpPr>
          <p:cNvPr id="3" name="Footer Placeholder 2">
            <a:extLst>
              <a:ext uri="{FF2B5EF4-FFF2-40B4-BE49-F238E27FC236}">
                <a16:creationId xmlns:a16="http://schemas.microsoft.com/office/drawing/2014/main" id="{5756F292-BF76-8AD7-2A22-42CB9B5273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6FC07F8-4EBA-203F-4277-61FE4E8B364B}"/>
              </a:ext>
            </a:extLst>
          </p:cNvPr>
          <p:cNvSpPr>
            <a:spLocks noGrp="1"/>
          </p:cNvSpPr>
          <p:nvPr>
            <p:ph type="sldNum" sz="quarter" idx="12"/>
          </p:nvPr>
        </p:nvSpPr>
        <p:spPr/>
        <p:txBody>
          <a:bodyPr/>
          <a:lstStyle/>
          <a:p>
            <a:fld id="{7232C1D6-4A56-48F2-87D4-F523EC738794}" type="slidenum">
              <a:rPr lang="en-IN" smtClean="0"/>
              <a:t>‹#›</a:t>
            </a:fld>
            <a:endParaRPr lang="en-IN"/>
          </a:p>
        </p:txBody>
      </p:sp>
    </p:spTree>
    <p:extLst>
      <p:ext uri="{BB962C8B-B14F-4D97-AF65-F5344CB8AC3E}">
        <p14:creationId xmlns:p14="http://schemas.microsoft.com/office/powerpoint/2010/main" val="226625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99D8-F710-DBB7-7780-D7124E36C0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B8FD9FB-F7AC-CDE7-F194-C52D15B53A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272775-CC8E-B62C-E440-B38BB8C30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722E3B-90B9-BBB8-BB12-961B3561348F}"/>
              </a:ext>
            </a:extLst>
          </p:cNvPr>
          <p:cNvSpPr>
            <a:spLocks noGrp="1"/>
          </p:cNvSpPr>
          <p:nvPr>
            <p:ph type="dt" sz="half" idx="10"/>
          </p:nvPr>
        </p:nvSpPr>
        <p:spPr/>
        <p:txBody>
          <a:bodyPr/>
          <a:lstStyle/>
          <a:p>
            <a:fld id="{2C8AFBF3-CFB4-4115-B1C3-46C13BBEE1A5}" type="datetimeFigureOut">
              <a:rPr lang="en-IN" smtClean="0"/>
              <a:t>22-01-2023</a:t>
            </a:fld>
            <a:endParaRPr lang="en-IN"/>
          </a:p>
        </p:txBody>
      </p:sp>
      <p:sp>
        <p:nvSpPr>
          <p:cNvPr id="6" name="Footer Placeholder 5">
            <a:extLst>
              <a:ext uri="{FF2B5EF4-FFF2-40B4-BE49-F238E27FC236}">
                <a16:creationId xmlns:a16="http://schemas.microsoft.com/office/drawing/2014/main" id="{7BDCB9EC-AA63-B98E-84ED-F1719CA3EA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0A69E0-2964-8E8F-9BE5-B6DD0B9F1842}"/>
              </a:ext>
            </a:extLst>
          </p:cNvPr>
          <p:cNvSpPr>
            <a:spLocks noGrp="1"/>
          </p:cNvSpPr>
          <p:nvPr>
            <p:ph type="sldNum" sz="quarter" idx="12"/>
          </p:nvPr>
        </p:nvSpPr>
        <p:spPr/>
        <p:txBody>
          <a:bodyPr/>
          <a:lstStyle/>
          <a:p>
            <a:fld id="{7232C1D6-4A56-48F2-87D4-F523EC738794}" type="slidenum">
              <a:rPr lang="en-IN" smtClean="0"/>
              <a:t>‹#›</a:t>
            </a:fld>
            <a:endParaRPr lang="en-IN"/>
          </a:p>
        </p:txBody>
      </p:sp>
    </p:spTree>
    <p:extLst>
      <p:ext uri="{BB962C8B-B14F-4D97-AF65-F5344CB8AC3E}">
        <p14:creationId xmlns:p14="http://schemas.microsoft.com/office/powerpoint/2010/main" val="3728131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41553-5020-F082-C16A-7E1D6E9850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4A177A6-3A03-8363-9417-C02110666F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96BA1DD-2699-66E7-F017-BA7B5B9740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347E62-B8F3-7B62-AB22-4A71B04A4D0B}"/>
              </a:ext>
            </a:extLst>
          </p:cNvPr>
          <p:cNvSpPr>
            <a:spLocks noGrp="1"/>
          </p:cNvSpPr>
          <p:nvPr>
            <p:ph type="dt" sz="half" idx="10"/>
          </p:nvPr>
        </p:nvSpPr>
        <p:spPr/>
        <p:txBody>
          <a:bodyPr/>
          <a:lstStyle/>
          <a:p>
            <a:fld id="{2C8AFBF3-CFB4-4115-B1C3-46C13BBEE1A5}" type="datetimeFigureOut">
              <a:rPr lang="en-IN" smtClean="0"/>
              <a:t>22-01-2023</a:t>
            </a:fld>
            <a:endParaRPr lang="en-IN"/>
          </a:p>
        </p:txBody>
      </p:sp>
      <p:sp>
        <p:nvSpPr>
          <p:cNvPr id="6" name="Footer Placeholder 5">
            <a:extLst>
              <a:ext uri="{FF2B5EF4-FFF2-40B4-BE49-F238E27FC236}">
                <a16:creationId xmlns:a16="http://schemas.microsoft.com/office/drawing/2014/main" id="{61C63F61-A71F-BC45-FF41-39C557CF39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6F8C19-09EF-1B53-4E5A-1D5DD7BE1FEB}"/>
              </a:ext>
            </a:extLst>
          </p:cNvPr>
          <p:cNvSpPr>
            <a:spLocks noGrp="1"/>
          </p:cNvSpPr>
          <p:nvPr>
            <p:ph type="sldNum" sz="quarter" idx="12"/>
          </p:nvPr>
        </p:nvSpPr>
        <p:spPr/>
        <p:txBody>
          <a:bodyPr/>
          <a:lstStyle/>
          <a:p>
            <a:fld id="{7232C1D6-4A56-48F2-87D4-F523EC738794}" type="slidenum">
              <a:rPr lang="en-IN" smtClean="0"/>
              <a:t>‹#›</a:t>
            </a:fld>
            <a:endParaRPr lang="en-IN"/>
          </a:p>
        </p:txBody>
      </p:sp>
    </p:spTree>
    <p:extLst>
      <p:ext uri="{BB962C8B-B14F-4D97-AF65-F5344CB8AC3E}">
        <p14:creationId xmlns:p14="http://schemas.microsoft.com/office/powerpoint/2010/main" val="1677582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C95E1C-DCED-F0EE-9EAA-E3D427036A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A37727-8A65-E3CA-5F4E-7F1B7E6D9F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875109-FDC8-A583-B41E-78A2F6C0BF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8AFBF3-CFB4-4115-B1C3-46C13BBEE1A5}" type="datetimeFigureOut">
              <a:rPr lang="en-IN" smtClean="0"/>
              <a:t>22-01-2023</a:t>
            </a:fld>
            <a:endParaRPr lang="en-IN"/>
          </a:p>
        </p:txBody>
      </p:sp>
      <p:sp>
        <p:nvSpPr>
          <p:cNvPr id="5" name="Footer Placeholder 4">
            <a:extLst>
              <a:ext uri="{FF2B5EF4-FFF2-40B4-BE49-F238E27FC236}">
                <a16:creationId xmlns:a16="http://schemas.microsoft.com/office/drawing/2014/main" id="{97398C1D-082B-A6F5-2124-5D4162FF02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EB3D2B5-E218-DC70-4C56-7B2CCC8892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32C1D6-4A56-48F2-87D4-F523EC738794}" type="slidenum">
              <a:rPr lang="en-IN" smtClean="0"/>
              <a:t>‹#›</a:t>
            </a:fld>
            <a:endParaRPr lang="en-IN"/>
          </a:p>
        </p:txBody>
      </p:sp>
    </p:spTree>
    <p:extLst>
      <p:ext uri="{BB962C8B-B14F-4D97-AF65-F5344CB8AC3E}">
        <p14:creationId xmlns:p14="http://schemas.microsoft.com/office/powerpoint/2010/main" val="2314184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figma.com/file/vZuNYQPj0072sql8pfSCgR/HCI-PROJECT?node-id=0%3A1&amp;t=pXTVRNDBjXHucI47-0" TargetMode="Externa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figma.com/file/6ZCcqFM1IBUpRkF4y061m2/hci-hifi?t=pXTVRNDBjXHucI47-1"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alpha val="25000"/>
          </a:schemeClr>
        </a:solidFill>
        <a:effectLst/>
      </p:bgPr>
    </p:bg>
    <p:spTree>
      <p:nvGrpSpPr>
        <p:cNvPr id="1" name=""/>
        <p:cNvGrpSpPr/>
        <p:nvPr/>
      </p:nvGrpSpPr>
      <p:grpSpPr>
        <a:xfrm>
          <a:off x="0" y="0"/>
          <a:ext cx="0" cy="0"/>
          <a:chOff x="0" y="0"/>
          <a:chExt cx="0" cy="0"/>
        </a:xfrm>
      </p:grpSpPr>
      <p:sp>
        <p:nvSpPr>
          <p:cNvPr id="5" name="Flowchart: Alternate Process 4">
            <a:extLst>
              <a:ext uri="{FF2B5EF4-FFF2-40B4-BE49-F238E27FC236}">
                <a16:creationId xmlns:a16="http://schemas.microsoft.com/office/drawing/2014/main" id="{FB858849-D8AD-28F3-72D3-F0B8A9B962BA}"/>
              </a:ext>
            </a:extLst>
          </p:cNvPr>
          <p:cNvSpPr/>
          <p:nvPr/>
        </p:nvSpPr>
        <p:spPr>
          <a:xfrm rot="18978244">
            <a:off x="6761455" y="1524793"/>
            <a:ext cx="8104663" cy="5793805"/>
          </a:xfrm>
          <a:custGeom>
            <a:avLst/>
            <a:gdLst>
              <a:gd name="connsiteX0" fmla="*/ 0 w 9413399"/>
              <a:gd name="connsiteY0" fmla="*/ 935640 h 5613839"/>
              <a:gd name="connsiteX1" fmla="*/ 935640 w 9413399"/>
              <a:gd name="connsiteY1" fmla="*/ 0 h 5613839"/>
              <a:gd name="connsiteX2" fmla="*/ 8477759 w 9413399"/>
              <a:gd name="connsiteY2" fmla="*/ 0 h 5613839"/>
              <a:gd name="connsiteX3" fmla="*/ 9413399 w 9413399"/>
              <a:gd name="connsiteY3" fmla="*/ 935640 h 5613839"/>
              <a:gd name="connsiteX4" fmla="*/ 9413399 w 9413399"/>
              <a:gd name="connsiteY4" fmla="*/ 4678199 h 5613839"/>
              <a:gd name="connsiteX5" fmla="*/ 8477759 w 9413399"/>
              <a:gd name="connsiteY5" fmla="*/ 5613839 h 5613839"/>
              <a:gd name="connsiteX6" fmla="*/ 935640 w 9413399"/>
              <a:gd name="connsiteY6" fmla="*/ 5613839 h 5613839"/>
              <a:gd name="connsiteX7" fmla="*/ 0 w 9413399"/>
              <a:gd name="connsiteY7" fmla="*/ 4678199 h 5613839"/>
              <a:gd name="connsiteX8" fmla="*/ 0 w 9413399"/>
              <a:gd name="connsiteY8" fmla="*/ 935640 h 5613839"/>
              <a:gd name="connsiteX0" fmla="*/ 0 w 9413399"/>
              <a:gd name="connsiteY0" fmla="*/ 935640 h 5613839"/>
              <a:gd name="connsiteX1" fmla="*/ 935640 w 9413399"/>
              <a:gd name="connsiteY1" fmla="*/ 0 h 5613839"/>
              <a:gd name="connsiteX2" fmla="*/ 8477759 w 9413399"/>
              <a:gd name="connsiteY2" fmla="*/ 0 h 5613839"/>
              <a:gd name="connsiteX3" fmla="*/ 8114616 w 9413399"/>
              <a:gd name="connsiteY3" fmla="*/ 703233 h 5613839"/>
              <a:gd name="connsiteX4" fmla="*/ 9413399 w 9413399"/>
              <a:gd name="connsiteY4" fmla="*/ 4678199 h 5613839"/>
              <a:gd name="connsiteX5" fmla="*/ 8477759 w 9413399"/>
              <a:gd name="connsiteY5" fmla="*/ 5613839 h 5613839"/>
              <a:gd name="connsiteX6" fmla="*/ 935640 w 9413399"/>
              <a:gd name="connsiteY6" fmla="*/ 5613839 h 5613839"/>
              <a:gd name="connsiteX7" fmla="*/ 0 w 9413399"/>
              <a:gd name="connsiteY7" fmla="*/ 4678199 h 5613839"/>
              <a:gd name="connsiteX8" fmla="*/ 0 w 9413399"/>
              <a:gd name="connsiteY8" fmla="*/ 935640 h 5613839"/>
              <a:gd name="connsiteX0" fmla="*/ 0 w 9413399"/>
              <a:gd name="connsiteY0" fmla="*/ 935640 h 5613839"/>
              <a:gd name="connsiteX1" fmla="*/ 935640 w 9413399"/>
              <a:gd name="connsiteY1" fmla="*/ 0 h 5613839"/>
              <a:gd name="connsiteX2" fmla="*/ 7495497 w 9413399"/>
              <a:gd name="connsiteY2" fmla="*/ 5987 h 5613839"/>
              <a:gd name="connsiteX3" fmla="*/ 8114616 w 9413399"/>
              <a:gd name="connsiteY3" fmla="*/ 703233 h 5613839"/>
              <a:gd name="connsiteX4" fmla="*/ 9413399 w 9413399"/>
              <a:gd name="connsiteY4" fmla="*/ 4678199 h 5613839"/>
              <a:gd name="connsiteX5" fmla="*/ 8477759 w 9413399"/>
              <a:gd name="connsiteY5" fmla="*/ 5613839 h 5613839"/>
              <a:gd name="connsiteX6" fmla="*/ 935640 w 9413399"/>
              <a:gd name="connsiteY6" fmla="*/ 5613839 h 5613839"/>
              <a:gd name="connsiteX7" fmla="*/ 0 w 9413399"/>
              <a:gd name="connsiteY7" fmla="*/ 4678199 h 5613839"/>
              <a:gd name="connsiteX8" fmla="*/ 0 w 9413399"/>
              <a:gd name="connsiteY8" fmla="*/ 935640 h 5613839"/>
              <a:gd name="connsiteX0" fmla="*/ 0 w 9413399"/>
              <a:gd name="connsiteY0" fmla="*/ 935640 h 5613839"/>
              <a:gd name="connsiteX1" fmla="*/ 935640 w 9413399"/>
              <a:gd name="connsiteY1" fmla="*/ 0 h 5613839"/>
              <a:gd name="connsiteX2" fmla="*/ 7495497 w 9413399"/>
              <a:gd name="connsiteY2" fmla="*/ 5987 h 5613839"/>
              <a:gd name="connsiteX3" fmla="*/ 8114616 w 9413399"/>
              <a:gd name="connsiteY3" fmla="*/ 703233 h 5613839"/>
              <a:gd name="connsiteX4" fmla="*/ 9413399 w 9413399"/>
              <a:gd name="connsiteY4" fmla="*/ 4678199 h 5613839"/>
              <a:gd name="connsiteX5" fmla="*/ 8477759 w 9413399"/>
              <a:gd name="connsiteY5" fmla="*/ 5613839 h 5613839"/>
              <a:gd name="connsiteX6" fmla="*/ 935640 w 9413399"/>
              <a:gd name="connsiteY6" fmla="*/ 5613839 h 5613839"/>
              <a:gd name="connsiteX7" fmla="*/ 0 w 9413399"/>
              <a:gd name="connsiteY7" fmla="*/ 4678199 h 5613839"/>
              <a:gd name="connsiteX8" fmla="*/ 0 w 9413399"/>
              <a:gd name="connsiteY8" fmla="*/ 935640 h 5613839"/>
              <a:gd name="connsiteX0" fmla="*/ 0 w 9413399"/>
              <a:gd name="connsiteY0" fmla="*/ 935640 h 5613839"/>
              <a:gd name="connsiteX1" fmla="*/ 935640 w 9413399"/>
              <a:gd name="connsiteY1" fmla="*/ 0 h 5613839"/>
              <a:gd name="connsiteX2" fmla="*/ 7495497 w 9413399"/>
              <a:gd name="connsiteY2" fmla="*/ 5987 h 5613839"/>
              <a:gd name="connsiteX3" fmla="*/ 8114616 w 9413399"/>
              <a:gd name="connsiteY3" fmla="*/ 703233 h 5613839"/>
              <a:gd name="connsiteX4" fmla="*/ 9413399 w 9413399"/>
              <a:gd name="connsiteY4" fmla="*/ 4678199 h 5613839"/>
              <a:gd name="connsiteX5" fmla="*/ 8477759 w 9413399"/>
              <a:gd name="connsiteY5" fmla="*/ 5613839 h 5613839"/>
              <a:gd name="connsiteX6" fmla="*/ 935640 w 9413399"/>
              <a:gd name="connsiteY6" fmla="*/ 5613839 h 5613839"/>
              <a:gd name="connsiteX7" fmla="*/ 0 w 9413399"/>
              <a:gd name="connsiteY7" fmla="*/ 4678199 h 5613839"/>
              <a:gd name="connsiteX8" fmla="*/ 0 w 9413399"/>
              <a:gd name="connsiteY8" fmla="*/ 935640 h 5613839"/>
              <a:gd name="connsiteX0" fmla="*/ 0 w 9413399"/>
              <a:gd name="connsiteY0" fmla="*/ 935640 h 5613839"/>
              <a:gd name="connsiteX1" fmla="*/ 935640 w 9413399"/>
              <a:gd name="connsiteY1" fmla="*/ 0 h 5613839"/>
              <a:gd name="connsiteX2" fmla="*/ 7495497 w 9413399"/>
              <a:gd name="connsiteY2" fmla="*/ 5987 h 5613839"/>
              <a:gd name="connsiteX3" fmla="*/ 8179330 w 9413399"/>
              <a:gd name="connsiteY3" fmla="*/ 669013 h 5613839"/>
              <a:gd name="connsiteX4" fmla="*/ 9413399 w 9413399"/>
              <a:gd name="connsiteY4" fmla="*/ 4678199 h 5613839"/>
              <a:gd name="connsiteX5" fmla="*/ 8477759 w 9413399"/>
              <a:gd name="connsiteY5" fmla="*/ 5613839 h 5613839"/>
              <a:gd name="connsiteX6" fmla="*/ 935640 w 9413399"/>
              <a:gd name="connsiteY6" fmla="*/ 5613839 h 5613839"/>
              <a:gd name="connsiteX7" fmla="*/ 0 w 9413399"/>
              <a:gd name="connsiteY7" fmla="*/ 4678199 h 5613839"/>
              <a:gd name="connsiteX8" fmla="*/ 0 w 9413399"/>
              <a:gd name="connsiteY8" fmla="*/ 935640 h 5613839"/>
              <a:gd name="connsiteX0" fmla="*/ 0 w 9413399"/>
              <a:gd name="connsiteY0" fmla="*/ 935640 h 5613839"/>
              <a:gd name="connsiteX1" fmla="*/ 935640 w 9413399"/>
              <a:gd name="connsiteY1" fmla="*/ 0 h 5613839"/>
              <a:gd name="connsiteX2" fmla="*/ 7495497 w 9413399"/>
              <a:gd name="connsiteY2" fmla="*/ 5987 h 5613839"/>
              <a:gd name="connsiteX3" fmla="*/ 8179330 w 9413399"/>
              <a:gd name="connsiteY3" fmla="*/ 669013 h 5613839"/>
              <a:gd name="connsiteX4" fmla="*/ 9413399 w 9413399"/>
              <a:gd name="connsiteY4" fmla="*/ 4678199 h 5613839"/>
              <a:gd name="connsiteX5" fmla="*/ 8477759 w 9413399"/>
              <a:gd name="connsiteY5" fmla="*/ 5613839 h 5613839"/>
              <a:gd name="connsiteX6" fmla="*/ 935640 w 9413399"/>
              <a:gd name="connsiteY6" fmla="*/ 5613839 h 5613839"/>
              <a:gd name="connsiteX7" fmla="*/ 0 w 9413399"/>
              <a:gd name="connsiteY7" fmla="*/ 4678199 h 5613839"/>
              <a:gd name="connsiteX8" fmla="*/ 0 w 9413399"/>
              <a:gd name="connsiteY8" fmla="*/ 935640 h 5613839"/>
              <a:gd name="connsiteX0" fmla="*/ 0 w 9413399"/>
              <a:gd name="connsiteY0" fmla="*/ 935640 h 5613839"/>
              <a:gd name="connsiteX1" fmla="*/ 935640 w 9413399"/>
              <a:gd name="connsiteY1" fmla="*/ 0 h 5613839"/>
              <a:gd name="connsiteX2" fmla="*/ 7495497 w 9413399"/>
              <a:gd name="connsiteY2" fmla="*/ 5987 h 5613839"/>
              <a:gd name="connsiteX3" fmla="*/ 8179330 w 9413399"/>
              <a:gd name="connsiteY3" fmla="*/ 669013 h 5613839"/>
              <a:gd name="connsiteX4" fmla="*/ 9413399 w 9413399"/>
              <a:gd name="connsiteY4" fmla="*/ 4678199 h 5613839"/>
              <a:gd name="connsiteX5" fmla="*/ 8477759 w 9413399"/>
              <a:gd name="connsiteY5" fmla="*/ 5613839 h 5613839"/>
              <a:gd name="connsiteX6" fmla="*/ 935640 w 9413399"/>
              <a:gd name="connsiteY6" fmla="*/ 5613839 h 5613839"/>
              <a:gd name="connsiteX7" fmla="*/ 0 w 9413399"/>
              <a:gd name="connsiteY7" fmla="*/ 4678199 h 5613839"/>
              <a:gd name="connsiteX8" fmla="*/ 0 w 9413399"/>
              <a:gd name="connsiteY8" fmla="*/ 935640 h 5613839"/>
              <a:gd name="connsiteX0" fmla="*/ 0 w 9413399"/>
              <a:gd name="connsiteY0" fmla="*/ 935640 h 5613839"/>
              <a:gd name="connsiteX1" fmla="*/ 935640 w 9413399"/>
              <a:gd name="connsiteY1" fmla="*/ 0 h 5613839"/>
              <a:gd name="connsiteX2" fmla="*/ 7495497 w 9413399"/>
              <a:gd name="connsiteY2" fmla="*/ 5987 h 5613839"/>
              <a:gd name="connsiteX3" fmla="*/ 8150528 w 9413399"/>
              <a:gd name="connsiteY3" fmla="*/ 646763 h 5613839"/>
              <a:gd name="connsiteX4" fmla="*/ 9413399 w 9413399"/>
              <a:gd name="connsiteY4" fmla="*/ 4678199 h 5613839"/>
              <a:gd name="connsiteX5" fmla="*/ 8477759 w 9413399"/>
              <a:gd name="connsiteY5" fmla="*/ 5613839 h 5613839"/>
              <a:gd name="connsiteX6" fmla="*/ 935640 w 9413399"/>
              <a:gd name="connsiteY6" fmla="*/ 5613839 h 5613839"/>
              <a:gd name="connsiteX7" fmla="*/ 0 w 9413399"/>
              <a:gd name="connsiteY7" fmla="*/ 4678199 h 5613839"/>
              <a:gd name="connsiteX8" fmla="*/ 0 w 9413399"/>
              <a:gd name="connsiteY8" fmla="*/ 935640 h 5613839"/>
              <a:gd name="connsiteX0" fmla="*/ 0 w 8522138"/>
              <a:gd name="connsiteY0" fmla="*/ 935640 h 5623917"/>
              <a:gd name="connsiteX1" fmla="*/ 935640 w 8522138"/>
              <a:gd name="connsiteY1" fmla="*/ 0 h 5623917"/>
              <a:gd name="connsiteX2" fmla="*/ 7495497 w 8522138"/>
              <a:gd name="connsiteY2" fmla="*/ 5987 h 5623917"/>
              <a:gd name="connsiteX3" fmla="*/ 8150528 w 8522138"/>
              <a:gd name="connsiteY3" fmla="*/ 646763 h 5623917"/>
              <a:gd name="connsiteX4" fmla="*/ 4828182 w 8522138"/>
              <a:gd name="connsiteY4" fmla="*/ 5208352 h 5623917"/>
              <a:gd name="connsiteX5" fmla="*/ 8477759 w 8522138"/>
              <a:gd name="connsiteY5" fmla="*/ 5613839 h 5623917"/>
              <a:gd name="connsiteX6" fmla="*/ 935640 w 8522138"/>
              <a:gd name="connsiteY6" fmla="*/ 5613839 h 5623917"/>
              <a:gd name="connsiteX7" fmla="*/ 0 w 8522138"/>
              <a:gd name="connsiteY7" fmla="*/ 4678199 h 5623917"/>
              <a:gd name="connsiteX8" fmla="*/ 0 w 8522138"/>
              <a:gd name="connsiteY8" fmla="*/ 935640 h 5623917"/>
              <a:gd name="connsiteX0" fmla="*/ 0 w 8521830"/>
              <a:gd name="connsiteY0" fmla="*/ 935640 h 5632372"/>
              <a:gd name="connsiteX1" fmla="*/ 935640 w 8521830"/>
              <a:gd name="connsiteY1" fmla="*/ 0 h 5632372"/>
              <a:gd name="connsiteX2" fmla="*/ 7495497 w 8521830"/>
              <a:gd name="connsiteY2" fmla="*/ 5987 h 5632372"/>
              <a:gd name="connsiteX3" fmla="*/ 8150528 w 8521830"/>
              <a:gd name="connsiteY3" fmla="*/ 646763 h 5632372"/>
              <a:gd name="connsiteX4" fmla="*/ 4796598 w 8521830"/>
              <a:gd name="connsiteY4" fmla="*/ 5241408 h 5632372"/>
              <a:gd name="connsiteX5" fmla="*/ 8477759 w 8521830"/>
              <a:gd name="connsiteY5" fmla="*/ 5613839 h 5632372"/>
              <a:gd name="connsiteX6" fmla="*/ 935640 w 8521830"/>
              <a:gd name="connsiteY6" fmla="*/ 5613839 h 5632372"/>
              <a:gd name="connsiteX7" fmla="*/ 0 w 8521830"/>
              <a:gd name="connsiteY7" fmla="*/ 4678199 h 5632372"/>
              <a:gd name="connsiteX8" fmla="*/ 0 w 8521830"/>
              <a:gd name="connsiteY8" fmla="*/ 935640 h 5632372"/>
              <a:gd name="connsiteX0" fmla="*/ 0 w 8511667"/>
              <a:gd name="connsiteY0" fmla="*/ 935640 h 5613839"/>
              <a:gd name="connsiteX1" fmla="*/ 935640 w 8511667"/>
              <a:gd name="connsiteY1" fmla="*/ 0 h 5613839"/>
              <a:gd name="connsiteX2" fmla="*/ 7495497 w 8511667"/>
              <a:gd name="connsiteY2" fmla="*/ 5987 h 5613839"/>
              <a:gd name="connsiteX3" fmla="*/ 8150528 w 8511667"/>
              <a:gd name="connsiteY3" fmla="*/ 646763 h 5613839"/>
              <a:gd name="connsiteX4" fmla="*/ 4796598 w 8511667"/>
              <a:gd name="connsiteY4" fmla="*/ 5241408 h 5613839"/>
              <a:gd name="connsiteX5" fmla="*/ 8477759 w 8511667"/>
              <a:gd name="connsiteY5" fmla="*/ 5613839 h 5613839"/>
              <a:gd name="connsiteX6" fmla="*/ 935640 w 8511667"/>
              <a:gd name="connsiteY6" fmla="*/ 5613839 h 5613839"/>
              <a:gd name="connsiteX7" fmla="*/ 0 w 8511667"/>
              <a:gd name="connsiteY7" fmla="*/ 4678199 h 5613839"/>
              <a:gd name="connsiteX8" fmla="*/ 0 w 8511667"/>
              <a:gd name="connsiteY8" fmla="*/ 935640 h 5613839"/>
              <a:gd name="connsiteX0" fmla="*/ 0 w 8150528"/>
              <a:gd name="connsiteY0" fmla="*/ 935640 h 5613839"/>
              <a:gd name="connsiteX1" fmla="*/ 935640 w 8150528"/>
              <a:gd name="connsiteY1" fmla="*/ 0 h 5613839"/>
              <a:gd name="connsiteX2" fmla="*/ 7495497 w 8150528"/>
              <a:gd name="connsiteY2" fmla="*/ 5987 h 5613839"/>
              <a:gd name="connsiteX3" fmla="*/ 8150528 w 8150528"/>
              <a:gd name="connsiteY3" fmla="*/ 646763 h 5613839"/>
              <a:gd name="connsiteX4" fmla="*/ 4796598 w 8150528"/>
              <a:gd name="connsiteY4" fmla="*/ 5241408 h 5613839"/>
              <a:gd name="connsiteX5" fmla="*/ 3410773 w 8150528"/>
              <a:gd name="connsiteY5" fmla="*/ 5578278 h 5613839"/>
              <a:gd name="connsiteX6" fmla="*/ 935640 w 8150528"/>
              <a:gd name="connsiteY6" fmla="*/ 5613839 h 5613839"/>
              <a:gd name="connsiteX7" fmla="*/ 0 w 8150528"/>
              <a:gd name="connsiteY7" fmla="*/ 4678199 h 5613839"/>
              <a:gd name="connsiteX8" fmla="*/ 0 w 8150528"/>
              <a:gd name="connsiteY8" fmla="*/ 935640 h 5613839"/>
              <a:gd name="connsiteX0" fmla="*/ 0 w 8150528"/>
              <a:gd name="connsiteY0" fmla="*/ 935640 h 5613839"/>
              <a:gd name="connsiteX1" fmla="*/ 935640 w 8150528"/>
              <a:gd name="connsiteY1" fmla="*/ 0 h 5613839"/>
              <a:gd name="connsiteX2" fmla="*/ 7495497 w 8150528"/>
              <a:gd name="connsiteY2" fmla="*/ 5987 h 5613839"/>
              <a:gd name="connsiteX3" fmla="*/ 8150528 w 8150528"/>
              <a:gd name="connsiteY3" fmla="*/ 646763 h 5613839"/>
              <a:gd name="connsiteX4" fmla="*/ 4047094 w 8150528"/>
              <a:gd name="connsiteY4" fmla="*/ 4988992 h 5613839"/>
              <a:gd name="connsiteX5" fmla="*/ 3410773 w 8150528"/>
              <a:gd name="connsiteY5" fmla="*/ 5578278 h 5613839"/>
              <a:gd name="connsiteX6" fmla="*/ 935640 w 8150528"/>
              <a:gd name="connsiteY6" fmla="*/ 5613839 h 5613839"/>
              <a:gd name="connsiteX7" fmla="*/ 0 w 8150528"/>
              <a:gd name="connsiteY7" fmla="*/ 4678199 h 5613839"/>
              <a:gd name="connsiteX8" fmla="*/ 0 w 8150528"/>
              <a:gd name="connsiteY8" fmla="*/ 935640 h 5613839"/>
              <a:gd name="connsiteX0" fmla="*/ 0 w 8150528"/>
              <a:gd name="connsiteY0" fmla="*/ 935640 h 5613839"/>
              <a:gd name="connsiteX1" fmla="*/ 935640 w 8150528"/>
              <a:gd name="connsiteY1" fmla="*/ 0 h 5613839"/>
              <a:gd name="connsiteX2" fmla="*/ 7495497 w 8150528"/>
              <a:gd name="connsiteY2" fmla="*/ 5987 h 5613839"/>
              <a:gd name="connsiteX3" fmla="*/ 8150528 w 8150528"/>
              <a:gd name="connsiteY3" fmla="*/ 646763 h 5613839"/>
              <a:gd name="connsiteX4" fmla="*/ 5175823 w 8150528"/>
              <a:gd name="connsiteY4" fmla="*/ 3762733 h 5613839"/>
              <a:gd name="connsiteX5" fmla="*/ 4047094 w 8150528"/>
              <a:gd name="connsiteY5" fmla="*/ 4988992 h 5613839"/>
              <a:gd name="connsiteX6" fmla="*/ 3410773 w 8150528"/>
              <a:gd name="connsiteY6" fmla="*/ 5578278 h 5613839"/>
              <a:gd name="connsiteX7" fmla="*/ 935640 w 8150528"/>
              <a:gd name="connsiteY7" fmla="*/ 5613839 h 5613839"/>
              <a:gd name="connsiteX8" fmla="*/ 0 w 8150528"/>
              <a:gd name="connsiteY8" fmla="*/ 4678199 h 5613839"/>
              <a:gd name="connsiteX9" fmla="*/ 0 w 8150528"/>
              <a:gd name="connsiteY9" fmla="*/ 935640 h 5613839"/>
              <a:gd name="connsiteX0" fmla="*/ 0 w 8150528"/>
              <a:gd name="connsiteY0" fmla="*/ 935640 h 5784678"/>
              <a:gd name="connsiteX1" fmla="*/ 935640 w 8150528"/>
              <a:gd name="connsiteY1" fmla="*/ 0 h 5784678"/>
              <a:gd name="connsiteX2" fmla="*/ 7495497 w 8150528"/>
              <a:gd name="connsiteY2" fmla="*/ 5987 h 5784678"/>
              <a:gd name="connsiteX3" fmla="*/ 8150528 w 8150528"/>
              <a:gd name="connsiteY3" fmla="*/ 646763 h 5784678"/>
              <a:gd name="connsiteX4" fmla="*/ 5175823 w 8150528"/>
              <a:gd name="connsiteY4" fmla="*/ 3762733 h 5784678"/>
              <a:gd name="connsiteX5" fmla="*/ 3450369 w 8150528"/>
              <a:gd name="connsiteY5" fmla="*/ 5642292 h 5784678"/>
              <a:gd name="connsiteX6" fmla="*/ 3410773 w 8150528"/>
              <a:gd name="connsiteY6" fmla="*/ 5578278 h 5784678"/>
              <a:gd name="connsiteX7" fmla="*/ 935640 w 8150528"/>
              <a:gd name="connsiteY7" fmla="*/ 5613839 h 5784678"/>
              <a:gd name="connsiteX8" fmla="*/ 0 w 8150528"/>
              <a:gd name="connsiteY8" fmla="*/ 4678199 h 5784678"/>
              <a:gd name="connsiteX9" fmla="*/ 0 w 8150528"/>
              <a:gd name="connsiteY9" fmla="*/ 935640 h 5784678"/>
              <a:gd name="connsiteX0" fmla="*/ 0 w 8150528"/>
              <a:gd name="connsiteY0" fmla="*/ 935640 h 5784678"/>
              <a:gd name="connsiteX1" fmla="*/ 935640 w 8150528"/>
              <a:gd name="connsiteY1" fmla="*/ 0 h 5784678"/>
              <a:gd name="connsiteX2" fmla="*/ 7495497 w 8150528"/>
              <a:gd name="connsiteY2" fmla="*/ 5987 h 5784678"/>
              <a:gd name="connsiteX3" fmla="*/ 8150528 w 8150528"/>
              <a:gd name="connsiteY3" fmla="*/ 646763 h 5784678"/>
              <a:gd name="connsiteX4" fmla="*/ 5219260 w 8150528"/>
              <a:gd name="connsiteY4" fmla="*/ 3817983 h 5784678"/>
              <a:gd name="connsiteX5" fmla="*/ 3450369 w 8150528"/>
              <a:gd name="connsiteY5" fmla="*/ 5642292 h 5784678"/>
              <a:gd name="connsiteX6" fmla="*/ 3410773 w 8150528"/>
              <a:gd name="connsiteY6" fmla="*/ 5578278 h 5784678"/>
              <a:gd name="connsiteX7" fmla="*/ 935640 w 8150528"/>
              <a:gd name="connsiteY7" fmla="*/ 5613839 h 5784678"/>
              <a:gd name="connsiteX8" fmla="*/ 0 w 8150528"/>
              <a:gd name="connsiteY8" fmla="*/ 4678199 h 5784678"/>
              <a:gd name="connsiteX9" fmla="*/ 0 w 8150528"/>
              <a:gd name="connsiteY9" fmla="*/ 935640 h 5784678"/>
              <a:gd name="connsiteX0" fmla="*/ 0 w 8150528"/>
              <a:gd name="connsiteY0" fmla="*/ 935640 h 5784678"/>
              <a:gd name="connsiteX1" fmla="*/ 935640 w 8150528"/>
              <a:gd name="connsiteY1" fmla="*/ 0 h 5784678"/>
              <a:gd name="connsiteX2" fmla="*/ 7495497 w 8150528"/>
              <a:gd name="connsiteY2" fmla="*/ 5987 h 5784678"/>
              <a:gd name="connsiteX3" fmla="*/ 8150528 w 8150528"/>
              <a:gd name="connsiteY3" fmla="*/ 646763 h 5784678"/>
              <a:gd name="connsiteX4" fmla="*/ 5219260 w 8150528"/>
              <a:gd name="connsiteY4" fmla="*/ 3817983 h 5784678"/>
              <a:gd name="connsiteX5" fmla="*/ 3450369 w 8150528"/>
              <a:gd name="connsiteY5" fmla="*/ 5642292 h 5784678"/>
              <a:gd name="connsiteX6" fmla="*/ 3410773 w 8150528"/>
              <a:gd name="connsiteY6" fmla="*/ 5578278 h 5784678"/>
              <a:gd name="connsiteX7" fmla="*/ 838462 w 8150528"/>
              <a:gd name="connsiteY7" fmla="*/ 3197783 h 5784678"/>
              <a:gd name="connsiteX8" fmla="*/ 0 w 8150528"/>
              <a:gd name="connsiteY8" fmla="*/ 4678199 h 5784678"/>
              <a:gd name="connsiteX9" fmla="*/ 0 w 8150528"/>
              <a:gd name="connsiteY9" fmla="*/ 935640 h 5784678"/>
              <a:gd name="connsiteX0" fmla="*/ 0 w 8150528"/>
              <a:gd name="connsiteY0" fmla="*/ 935640 h 5784678"/>
              <a:gd name="connsiteX1" fmla="*/ 935640 w 8150528"/>
              <a:gd name="connsiteY1" fmla="*/ 0 h 5784678"/>
              <a:gd name="connsiteX2" fmla="*/ 7495497 w 8150528"/>
              <a:gd name="connsiteY2" fmla="*/ 5987 h 5784678"/>
              <a:gd name="connsiteX3" fmla="*/ 8150528 w 8150528"/>
              <a:gd name="connsiteY3" fmla="*/ 646763 h 5784678"/>
              <a:gd name="connsiteX4" fmla="*/ 5219260 w 8150528"/>
              <a:gd name="connsiteY4" fmla="*/ 3817983 h 5784678"/>
              <a:gd name="connsiteX5" fmla="*/ 3450369 w 8150528"/>
              <a:gd name="connsiteY5" fmla="*/ 5642292 h 5784678"/>
              <a:gd name="connsiteX6" fmla="*/ 3410773 w 8150528"/>
              <a:gd name="connsiteY6" fmla="*/ 5578278 h 5784678"/>
              <a:gd name="connsiteX7" fmla="*/ 838462 w 8150528"/>
              <a:gd name="connsiteY7" fmla="*/ 3197783 h 5784678"/>
              <a:gd name="connsiteX8" fmla="*/ 3747 w 8150528"/>
              <a:gd name="connsiteY8" fmla="*/ 2372323 h 5784678"/>
              <a:gd name="connsiteX9" fmla="*/ 0 w 8150528"/>
              <a:gd name="connsiteY9" fmla="*/ 935640 h 5784678"/>
              <a:gd name="connsiteX0" fmla="*/ 0 w 8150528"/>
              <a:gd name="connsiteY0" fmla="*/ 935640 h 5784678"/>
              <a:gd name="connsiteX1" fmla="*/ 935640 w 8150528"/>
              <a:gd name="connsiteY1" fmla="*/ 0 h 5784678"/>
              <a:gd name="connsiteX2" fmla="*/ 7495497 w 8150528"/>
              <a:gd name="connsiteY2" fmla="*/ 5987 h 5784678"/>
              <a:gd name="connsiteX3" fmla="*/ 8150528 w 8150528"/>
              <a:gd name="connsiteY3" fmla="*/ 646763 h 5784678"/>
              <a:gd name="connsiteX4" fmla="*/ 5219260 w 8150528"/>
              <a:gd name="connsiteY4" fmla="*/ 3817983 h 5784678"/>
              <a:gd name="connsiteX5" fmla="*/ 3450369 w 8150528"/>
              <a:gd name="connsiteY5" fmla="*/ 5642292 h 5784678"/>
              <a:gd name="connsiteX6" fmla="*/ 3410773 w 8150528"/>
              <a:gd name="connsiteY6" fmla="*/ 5578278 h 5784678"/>
              <a:gd name="connsiteX7" fmla="*/ 838462 w 8150528"/>
              <a:gd name="connsiteY7" fmla="*/ 3197783 h 5784678"/>
              <a:gd name="connsiteX8" fmla="*/ 3747 w 8150528"/>
              <a:gd name="connsiteY8" fmla="*/ 2372323 h 5784678"/>
              <a:gd name="connsiteX9" fmla="*/ 0 w 8150528"/>
              <a:gd name="connsiteY9" fmla="*/ 935640 h 5784678"/>
              <a:gd name="connsiteX0" fmla="*/ 0 w 8150528"/>
              <a:gd name="connsiteY0" fmla="*/ 935640 h 5784678"/>
              <a:gd name="connsiteX1" fmla="*/ 935640 w 8150528"/>
              <a:gd name="connsiteY1" fmla="*/ 0 h 5784678"/>
              <a:gd name="connsiteX2" fmla="*/ 7495497 w 8150528"/>
              <a:gd name="connsiteY2" fmla="*/ 5987 h 5784678"/>
              <a:gd name="connsiteX3" fmla="*/ 8150528 w 8150528"/>
              <a:gd name="connsiteY3" fmla="*/ 646763 h 5784678"/>
              <a:gd name="connsiteX4" fmla="*/ 5219260 w 8150528"/>
              <a:gd name="connsiteY4" fmla="*/ 3817983 h 5784678"/>
              <a:gd name="connsiteX5" fmla="*/ 3450369 w 8150528"/>
              <a:gd name="connsiteY5" fmla="*/ 5642292 h 5784678"/>
              <a:gd name="connsiteX6" fmla="*/ 3410773 w 8150528"/>
              <a:gd name="connsiteY6" fmla="*/ 5578278 h 5784678"/>
              <a:gd name="connsiteX7" fmla="*/ 838462 w 8150528"/>
              <a:gd name="connsiteY7" fmla="*/ 3197783 h 5784678"/>
              <a:gd name="connsiteX8" fmla="*/ 702419 w 8150528"/>
              <a:gd name="connsiteY8" fmla="*/ 3048948 h 5784678"/>
              <a:gd name="connsiteX9" fmla="*/ 3747 w 8150528"/>
              <a:gd name="connsiteY9" fmla="*/ 2372323 h 5784678"/>
              <a:gd name="connsiteX10" fmla="*/ 0 w 8150528"/>
              <a:gd name="connsiteY10" fmla="*/ 935640 h 5784678"/>
              <a:gd name="connsiteX0" fmla="*/ 0 w 8150528"/>
              <a:gd name="connsiteY0" fmla="*/ 935640 h 5784678"/>
              <a:gd name="connsiteX1" fmla="*/ 935640 w 8150528"/>
              <a:gd name="connsiteY1" fmla="*/ 0 h 5784678"/>
              <a:gd name="connsiteX2" fmla="*/ 7495497 w 8150528"/>
              <a:gd name="connsiteY2" fmla="*/ 5987 h 5784678"/>
              <a:gd name="connsiteX3" fmla="*/ 8150528 w 8150528"/>
              <a:gd name="connsiteY3" fmla="*/ 646763 h 5784678"/>
              <a:gd name="connsiteX4" fmla="*/ 5219260 w 8150528"/>
              <a:gd name="connsiteY4" fmla="*/ 3817983 h 5784678"/>
              <a:gd name="connsiteX5" fmla="*/ 3450369 w 8150528"/>
              <a:gd name="connsiteY5" fmla="*/ 5642292 h 5784678"/>
              <a:gd name="connsiteX6" fmla="*/ 3410773 w 8150528"/>
              <a:gd name="connsiteY6" fmla="*/ 5578278 h 5784678"/>
              <a:gd name="connsiteX7" fmla="*/ 838462 w 8150528"/>
              <a:gd name="connsiteY7" fmla="*/ 3197783 h 5784678"/>
              <a:gd name="connsiteX8" fmla="*/ 702419 w 8150528"/>
              <a:gd name="connsiteY8" fmla="*/ 3048948 h 5784678"/>
              <a:gd name="connsiteX9" fmla="*/ 276360 w 8150528"/>
              <a:gd name="connsiteY9" fmla="*/ 2641855 h 5784678"/>
              <a:gd name="connsiteX10" fmla="*/ 3747 w 8150528"/>
              <a:gd name="connsiteY10" fmla="*/ 2372323 h 5784678"/>
              <a:gd name="connsiteX11" fmla="*/ 0 w 8150528"/>
              <a:gd name="connsiteY11" fmla="*/ 935640 h 5784678"/>
              <a:gd name="connsiteX0" fmla="*/ 0 w 8150528"/>
              <a:gd name="connsiteY0" fmla="*/ 935640 h 5784678"/>
              <a:gd name="connsiteX1" fmla="*/ 935640 w 8150528"/>
              <a:gd name="connsiteY1" fmla="*/ 0 h 5784678"/>
              <a:gd name="connsiteX2" fmla="*/ 7495497 w 8150528"/>
              <a:gd name="connsiteY2" fmla="*/ 5987 h 5784678"/>
              <a:gd name="connsiteX3" fmla="*/ 8150528 w 8150528"/>
              <a:gd name="connsiteY3" fmla="*/ 646763 h 5784678"/>
              <a:gd name="connsiteX4" fmla="*/ 5219260 w 8150528"/>
              <a:gd name="connsiteY4" fmla="*/ 3817983 h 5784678"/>
              <a:gd name="connsiteX5" fmla="*/ 3450369 w 8150528"/>
              <a:gd name="connsiteY5" fmla="*/ 5642292 h 5784678"/>
              <a:gd name="connsiteX6" fmla="*/ 3410773 w 8150528"/>
              <a:gd name="connsiteY6" fmla="*/ 5578278 h 5784678"/>
              <a:gd name="connsiteX7" fmla="*/ 838462 w 8150528"/>
              <a:gd name="connsiteY7" fmla="*/ 3197783 h 5784678"/>
              <a:gd name="connsiteX8" fmla="*/ 702419 w 8150528"/>
              <a:gd name="connsiteY8" fmla="*/ 3048948 h 5784678"/>
              <a:gd name="connsiteX9" fmla="*/ 276360 w 8150528"/>
              <a:gd name="connsiteY9" fmla="*/ 2641855 h 5784678"/>
              <a:gd name="connsiteX10" fmla="*/ 96550 w 8150528"/>
              <a:gd name="connsiteY10" fmla="*/ 2477076 h 5784678"/>
              <a:gd name="connsiteX11" fmla="*/ 3747 w 8150528"/>
              <a:gd name="connsiteY11" fmla="*/ 2372323 h 5784678"/>
              <a:gd name="connsiteX12" fmla="*/ 0 w 8150528"/>
              <a:gd name="connsiteY12" fmla="*/ 935640 h 5784678"/>
              <a:gd name="connsiteX0" fmla="*/ 0 w 8150528"/>
              <a:gd name="connsiteY0" fmla="*/ 935640 h 5784678"/>
              <a:gd name="connsiteX1" fmla="*/ 935640 w 8150528"/>
              <a:gd name="connsiteY1" fmla="*/ 0 h 5784678"/>
              <a:gd name="connsiteX2" fmla="*/ 7495497 w 8150528"/>
              <a:gd name="connsiteY2" fmla="*/ 5987 h 5784678"/>
              <a:gd name="connsiteX3" fmla="*/ 8150528 w 8150528"/>
              <a:gd name="connsiteY3" fmla="*/ 646763 h 5784678"/>
              <a:gd name="connsiteX4" fmla="*/ 5219260 w 8150528"/>
              <a:gd name="connsiteY4" fmla="*/ 3817983 h 5784678"/>
              <a:gd name="connsiteX5" fmla="*/ 3450369 w 8150528"/>
              <a:gd name="connsiteY5" fmla="*/ 5642292 h 5784678"/>
              <a:gd name="connsiteX6" fmla="*/ 3410773 w 8150528"/>
              <a:gd name="connsiteY6" fmla="*/ 5578278 h 5784678"/>
              <a:gd name="connsiteX7" fmla="*/ 838462 w 8150528"/>
              <a:gd name="connsiteY7" fmla="*/ 3197783 h 5784678"/>
              <a:gd name="connsiteX8" fmla="*/ 702419 w 8150528"/>
              <a:gd name="connsiteY8" fmla="*/ 3048948 h 5784678"/>
              <a:gd name="connsiteX9" fmla="*/ 276360 w 8150528"/>
              <a:gd name="connsiteY9" fmla="*/ 2641855 h 5784678"/>
              <a:gd name="connsiteX10" fmla="*/ 96550 w 8150528"/>
              <a:gd name="connsiteY10" fmla="*/ 2477076 h 5784678"/>
              <a:gd name="connsiteX11" fmla="*/ 3747 w 8150528"/>
              <a:gd name="connsiteY11" fmla="*/ 2372323 h 5784678"/>
              <a:gd name="connsiteX12" fmla="*/ 0 w 8150528"/>
              <a:gd name="connsiteY12" fmla="*/ 935640 h 5784678"/>
              <a:gd name="connsiteX0" fmla="*/ 0 w 8150528"/>
              <a:gd name="connsiteY0" fmla="*/ 935640 h 5803522"/>
              <a:gd name="connsiteX1" fmla="*/ 935640 w 8150528"/>
              <a:gd name="connsiteY1" fmla="*/ 0 h 5803522"/>
              <a:gd name="connsiteX2" fmla="*/ 7495497 w 8150528"/>
              <a:gd name="connsiteY2" fmla="*/ 5987 h 5803522"/>
              <a:gd name="connsiteX3" fmla="*/ 8150528 w 8150528"/>
              <a:gd name="connsiteY3" fmla="*/ 646763 h 5803522"/>
              <a:gd name="connsiteX4" fmla="*/ 5219260 w 8150528"/>
              <a:gd name="connsiteY4" fmla="*/ 3817983 h 5803522"/>
              <a:gd name="connsiteX5" fmla="*/ 3450369 w 8150528"/>
              <a:gd name="connsiteY5" fmla="*/ 5642292 h 5803522"/>
              <a:gd name="connsiteX6" fmla="*/ 3441302 w 8150528"/>
              <a:gd name="connsiteY6" fmla="*/ 5656630 h 5803522"/>
              <a:gd name="connsiteX7" fmla="*/ 838462 w 8150528"/>
              <a:gd name="connsiteY7" fmla="*/ 3197783 h 5803522"/>
              <a:gd name="connsiteX8" fmla="*/ 702419 w 8150528"/>
              <a:gd name="connsiteY8" fmla="*/ 3048948 h 5803522"/>
              <a:gd name="connsiteX9" fmla="*/ 276360 w 8150528"/>
              <a:gd name="connsiteY9" fmla="*/ 2641855 h 5803522"/>
              <a:gd name="connsiteX10" fmla="*/ 96550 w 8150528"/>
              <a:gd name="connsiteY10" fmla="*/ 2477076 h 5803522"/>
              <a:gd name="connsiteX11" fmla="*/ 3747 w 8150528"/>
              <a:gd name="connsiteY11" fmla="*/ 2372323 h 5803522"/>
              <a:gd name="connsiteX12" fmla="*/ 0 w 8150528"/>
              <a:gd name="connsiteY12" fmla="*/ 935640 h 5803522"/>
              <a:gd name="connsiteX0" fmla="*/ 0 w 8174311"/>
              <a:gd name="connsiteY0" fmla="*/ 935640 h 5803522"/>
              <a:gd name="connsiteX1" fmla="*/ 935640 w 8174311"/>
              <a:gd name="connsiteY1" fmla="*/ 0 h 5803522"/>
              <a:gd name="connsiteX2" fmla="*/ 7495497 w 8174311"/>
              <a:gd name="connsiteY2" fmla="*/ 5987 h 5803522"/>
              <a:gd name="connsiteX3" fmla="*/ 8174311 w 8174311"/>
              <a:gd name="connsiteY3" fmla="*/ 685296 h 5803522"/>
              <a:gd name="connsiteX4" fmla="*/ 5219260 w 8174311"/>
              <a:gd name="connsiteY4" fmla="*/ 3817983 h 5803522"/>
              <a:gd name="connsiteX5" fmla="*/ 3450369 w 8174311"/>
              <a:gd name="connsiteY5" fmla="*/ 5642292 h 5803522"/>
              <a:gd name="connsiteX6" fmla="*/ 3441302 w 8174311"/>
              <a:gd name="connsiteY6" fmla="*/ 5656630 h 5803522"/>
              <a:gd name="connsiteX7" fmla="*/ 838462 w 8174311"/>
              <a:gd name="connsiteY7" fmla="*/ 3197783 h 5803522"/>
              <a:gd name="connsiteX8" fmla="*/ 702419 w 8174311"/>
              <a:gd name="connsiteY8" fmla="*/ 3048948 h 5803522"/>
              <a:gd name="connsiteX9" fmla="*/ 276360 w 8174311"/>
              <a:gd name="connsiteY9" fmla="*/ 2641855 h 5803522"/>
              <a:gd name="connsiteX10" fmla="*/ 96550 w 8174311"/>
              <a:gd name="connsiteY10" fmla="*/ 2477076 h 5803522"/>
              <a:gd name="connsiteX11" fmla="*/ 3747 w 8174311"/>
              <a:gd name="connsiteY11" fmla="*/ 2372323 h 5803522"/>
              <a:gd name="connsiteX12" fmla="*/ 0 w 8174311"/>
              <a:gd name="connsiteY12" fmla="*/ 935640 h 5803522"/>
              <a:gd name="connsiteX0" fmla="*/ 0 w 8174311"/>
              <a:gd name="connsiteY0" fmla="*/ 935640 h 5803522"/>
              <a:gd name="connsiteX1" fmla="*/ 935640 w 8174311"/>
              <a:gd name="connsiteY1" fmla="*/ 0 h 5803522"/>
              <a:gd name="connsiteX2" fmla="*/ 7495497 w 8174311"/>
              <a:gd name="connsiteY2" fmla="*/ 5987 h 5803522"/>
              <a:gd name="connsiteX3" fmla="*/ 8174311 w 8174311"/>
              <a:gd name="connsiteY3" fmla="*/ 685296 h 5803522"/>
              <a:gd name="connsiteX4" fmla="*/ 5219260 w 8174311"/>
              <a:gd name="connsiteY4" fmla="*/ 3817983 h 5803522"/>
              <a:gd name="connsiteX5" fmla="*/ 3650637 w 8174311"/>
              <a:gd name="connsiteY5" fmla="*/ 5422402 h 5803522"/>
              <a:gd name="connsiteX6" fmla="*/ 3450369 w 8174311"/>
              <a:gd name="connsiteY6" fmla="*/ 5642292 h 5803522"/>
              <a:gd name="connsiteX7" fmla="*/ 3441302 w 8174311"/>
              <a:gd name="connsiteY7" fmla="*/ 5656630 h 5803522"/>
              <a:gd name="connsiteX8" fmla="*/ 838462 w 8174311"/>
              <a:gd name="connsiteY8" fmla="*/ 3197783 h 5803522"/>
              <a:gd name="connsiteX9" fmla="*/ 702419 w 8174311"/>
              <a:gd name="connsiteY9" fmla="*/ 3048948 h 5803522"/>
              <a:gd name="connsiteX10" fmla="*/ 276360 w 8174311"/>
              <a:gd name="connsiteY10" fmla="*/ 2641855 h 5803522"/>
              <a:gd name="connsiteX11" fmla="*/ 96550 w 8174311"/>
              <a:gd name="connsiteY11" fmla="*/ 2477076 h 5803522"/>
              <a:gd name="connsiteX12" fmla="*/ 3747 w 8174311"/>
              <a:gd name="connsiteY12" fmla="*/ 2372323 h 5803522"/>
              <a:gd name="connsiteX13" fmla="*/ 0 w 8174311"/>
              <a:gd name="connsiteY13" fmla="*/ 935640 h 5803522"/>
              <a:gd name="connsiteX0" fmla="*/ 0 w 8175003"/>
              <a:gd name="connsiteY0" fmla="*/ 935640 h 5803522"/>
              <a:gd name="connsiteX1" fmla="*/ 935640 w 8175003"/>
              <a:gd name="connsiteY1" fmla="*/ 0 h 5803522"/>
              <a:gd name="connsiteX2" fmla="*/ 7495497 w 8175003"/>
              <a:gd name="connsiteY2" fmla="*/ 5987 h 5803522"/>
              <a:gd name="connsiteX3" fmla="*/ 8174311 w 8175003"/>
              <a:gd name="connsiteY3" fmla="*/ 685296 h 5803522"/>
              <a:gd name="connsiteX4" fmla="*/ 7484171 w 8175003"/>
              <a:gd name="connsiteY4" fmla="*/ 1325710 h 5803522"/>
              <a:gd name="connsiteX5" fmla="*/ 5219260 w 8175003"/>
              <a:gd name="connsiteY5" fmla="*/ 3817983 h 5803522"/>
              <a:gd name="connsiteX6" fmla="*/ 3650637 w 8175003"/>
              <a:gd name="connsiteY6" fmla="*/ 5422402 h 5803522"/>
              <a:gd name="connsiteX7" fmla="*/ 3450369 w 8175003"/>
              <a:gd name="connsiteY7" fmla="*/ 5642292 h 5803522"/>
              <a:gd name="connsiteX8" fmla="*/ 3441302 w 8175003"/>
              <a:gd name="connsiteY8" fmla="*/ 5656630 h 5803522"/>
              <a:gd name="connsiteX9" fmla="*/ 838462 w 8175003"/>
              <a:gd name="connsiteY9" fmla="*/ 3197783 h 5803522"/>
              <a:gd name="connsiteX10" fmla="*/ 702419 w 8175003"/>
              <a:gd name="connsiteY10" fmla="*/ 3048948 h 5803522"/>
              <a:gd name="connsiteX11" fmla="*/ 276360 w 8175003"/>
              <a:gd name="connsiteY11" fmla="*/ 2641855 h 5803522"/>
              <a:gd name="connsiteX12" fmla="*/ 96550 w 8175003"/>
              <a:gd name="connsiteY12" fmla="*/ 2477076 h 5803522"/>
              <a:gd name="connsiteX13" fmla="*/ 3747 w 8175003"/>
              <a:gd name="connsiteY13" fmla="*/ 2372323 h 5803522"/>
              <a:gd name="connsiteX14" fmla="*/ 0 w 8175003"/>
              <a:gd name="connsiteY14" fmla="*/ 935640 h 5803522"/>
              <a:gd name="connsiteX0" fmla="*/ 0 w 8107650"/>
              <a:gd name="connsiteY0" fmla="*/ 935640 h 5803522"/>
              <a:gd name="connsiteX1" fmla="*/ 935640 w 8107650"/>
              <a:gd name="connsiteY1" fmla="*/ 0 h 5803522"/>
              <a:gd name="connsiteX2" fmla="*/ 7495497 w 8107650"/>
              <a:gd name="connsiteY2" fmla="*/ 5987 h 5803522"/>
              <a:gd name="connsiteX3" fmla="*/ 8106678 w 8107650"/>
              <a:gd name="connsiteY3" fmla="*/ 638328 h 5803522"/>
              <a:gd name="connsiteX4" fmla="*/ 7484171 w 8107650"/>
              <a:gd name="connsiteY4" fmla="*/ 1325710 h 5803522"/>
              <a:gd name="connsiteX5" fmla="*/ 5219260 w 8107650"/>
              <a:gd name="connsiteY5" fmla="*/ 3817983 h 5803522"/>
              <a:gd name="connsiteX6" fmla="*/ 3650637 w 8107650"/>
              <a:gd name="connsiteY6" fmla="*/ 5422402 h 5803522"/>
              <a:gd name="connsiteX7" fmla="*/ 3450369 w 8107650"/>
              <a:gd name="connsiteY7" fmla="*/ 5642292 h 5803522"/>
              <a:gd name="connsiteX8" fmla="*/ 3441302 w 8107650"/>
              <a:gd name="connsiteY8" fmla="*/ 5656630 h 5803522"/>
              <a:gd name="connsiteX9" fmla="*/ 838462 w 8107650"/>
              <a:gd name="connsiteY9" fmla="*/ 3197783 h 5803522"/>
              <a:gd name="connsiteX10" fmla="*/ 702419 w 8107650"/>
              <a:gd name="connsiteY10" fmla="*/ 3048948 h 5803522"/>
              <a:gd name="connsiteX11" fmla="*/ 276360 w 8107650"/>
              <a:gd name="connsiteY11" fmla="*/ 2641855 h 5803522"/>
              <a:gd name="connsiteX12" fmla="*/ 96550 w 8107650"/>
              <a:gd name="connsiteY12" fmla="*/ 2477076 h 5803522"/>
              <a:gd name="connsiteX13" fmla="*/ 3747 w 8107650"/>
              <a:gd name="connsiteY13" fmla="*/ 2372323 h 5803522"/>
              <a:gd name="connsiteX14" fmla="*/ 0 w 8107650"/>
              <a:gd name="connsiteY14" fmla="*/ 935640 h 5803522"/>
              <a:gd name="connsiteX0" fmla="*/ 0 w 8106678"/>
              <a:gd name="connsiteY0" fmla="*/ 935640 h 5803522"/>
              <a:gd name="connsiteX1" fmla="*/ 935640 w 8106678"/>
              <a:gd name="connsiteY1" fmla="*/ 0 h 5803522"/>
              <a:gd name="connsiteX2" fmla="*/ 7495497 w 8106678"/>
              <a:gd name="connsiteY2" fmla="*/ 5987 h 5803522"/>
              <a:gd name="connsiteX3" fmla="*/ 8106678 w 8106678"/>
              <a:gd name="connsiteY3" fmla="*/ 638328 h 5803522"/>
              <a:gd name="connsiteX4" fmla="*/ 7484171 w 8106678"/>
              <a:gd name="connsiteY4" fmla="*/ 1325710 h 5803522"/>
              <a:gd name="connsiteX5" fmla="*/ 5219260 w 8106678"/>
              <a:gd name="connsiteY5" fmla="*/ 3817983 h 5803522"/>
              <a:gd name="connsiteX6" fmla="*/ 3650637 w 8106678"/>
              <a:gd name="connsiteY6" fmla="*/ 5422402 h 5803522"/>
              <a:gd name="connsiteX7" fmla="*/ 3450369 w 8106678"/>
              <a:gd name="connsiteY7" fmla="*/ 5642292 h 5803522"/>
              <a:gd name="connsiteX8" fmla="*/ 3441302 w 8106678"/>
              <a:gd name="connsiteY8" fmla="*/ 5656630 h 5803522"/>
              <a:gd name="connsiteX9" fmla="*/ 838462 w 8106678"/>
              <a:gd name="connsiteY9" fmla="*/ 3197783 h 5803522"/>
              <a:gd name="connsiteX10" fmla="*/ 702419 w 8106678"/>
              <a:gd name="connsiteY10" fmla="*/ 3048948 h 5803522"/>
              <a:gd name="connsiteX11" fmla="*/ 276360 w 8106678"/>
              <a:gd name="connsiteY11" fmla="*/ 2641855 h 5803522"/>
              <a:gd name="connsiteX12" fmla="*/ 96550 w 8106678"/>
              <a:gd name="connsiteY12" fmla="*/ 2477076 h 5803522"/>
              <a:gd name="connsiteX13" fmla="*/ 3747 w 8106678"/>
              <a:gd name="connsiteY13" fmla="*/ 2372323 h 5803522"/>
              <a:gd name="connsiteX14" fmla="*/ 0 w 8106678"/>
              <a:gd name="connsiteY14" fmla="*/ 935640 h 5803522"/>
              <a:gd name="connsiteX0" fmla="*/ 0 w 8106678"/>
              <a:gd name="connsiteY0" fmla="*/ 935640 h 5803522"/>
              <a:gd name="connsiteX1" fmla="*/ 935640 w 8106678"/>
              <a:gd name="connsiteY1" fmla="*/ 0 h 5803522"/>
              <a:gd name="connsiteX2" fmla="*/ 7465053 w 8106678"/>
              <a:gd name="connsiteY2" fmla="*/ 12069 h 5803522"/>
              <a:gd name="connsiteX3" fmla="*/ 8106678 w 8106678"/>
              <a:gd name="connsiteY3" fmla="*/ 638328 h 5803522"/>
              <a:gd name="connsiteX4" fmla="*/ 7484171 w 8106678"/>
              <a:gd name="connsiteY4" fmla="*/ 1325710 h 5803522"/>
              <a:gd name="connsiteX5" fmla="*/ 5219260 w 8106678"/>
              <a:gd name="connsiteY5" fmla="*/ 3817983 h 5803522"/>
              <a:gd name="connsiteX6" fmla="*/ 3650637 w 8106678"/>
              <a:gd name="connsiteY6" fmla="*/ 5422402 h 5803522"/>
              <a:gd name="connsiteX7" fmla="*/ 3450369 w 8106678"/>
              <a:gd name="connsiteY7" fmla="*/ 5642292 h 5803522"/>
              <a:gd name="connsiteX8" fmla="*/ 3441302 w 8106678"/>
              <a:gd name="connsiteY8" fmla="*/ 5656630 h 5803522"/>
              <a:gd name="connsiteX9" fmla="*/ 838462 w 8106678"/>
              <a:gd name="connsiteY9" fmla="*/ 3197783 h 5803522"/>
              <a:gd name="connsiteX10" fmla="*/ 702419 w 8106678"/>
              <a:gd name="connsiteY10" fmla="*/ 3048948 h 5803522"/>
              <a:gd name="connsiteX11" fmla="*/ 276360 w 8106678"/>
              <a:gd name="connsiteY11" fmla="*/ 2641855 h 5803522"/>
              <a:gd name="connsiteX12" fmla="*/ 96550 w 8106678"/>
              <a:gd name="connsiteY12" fmla="*/ 2477076 h 5803522"/>
              <a:gd name="connsiteX13" fmla="*/ 3747 w 8106678"/>
              <a:gd name="connsiteY13" fmla="*/ 2372323 h 5803522"/>
              <a:gd name="connsiteX14" fmla="*/ 0 w 8106678"/>
              <a:gd name="connsiteY14" fmla="*/ 935640 h 5803522"/>
              <a:gd name="connsiteX0" fmla="*/ 0 w 8106678"/>
              <a:gd name="connsiteY0" fmla="*/ 935640 h 5803522"/>
              <a:gd name="connsiteX1" fmla="*/ 935640 w 8106678"/>
              <a:gd name="connsiteY1" fmla="*/ 0 h 5803522"/>
              <a:gd name="connsiteX2" fmla="*/ 7465053 w 8106678"/>
              <a:gd name="connsiteY2" fmla="*/ 12069 h 5803522"/>
              <a:gd name="connsiteX3" fmla="*/ 8106678 w 8106678"/>
              <a:gd name="connsiteY3" fmla="*/ 638328 h 5803522"/>
              <a:gd name="connsiteX4" fmla="*/ 7484171 w 8106678"/>
              <a:gd name="connsiteY4" fmla="*/ 1325710 h 5803522"/>
              <a:gd name="connsiteX5" fmla="*/ 5219260 w 8106678"/>
              <a:gd name="connsiteY5" fmla="*/ 3817983 h 5803522"/>
              <a:gd name="connsiteX6" fmla="*/ 3650637 w 8106678"/>
              <a:gd name="connsiteY6" fmla="*/ 5422402 h 5803522"/>
              <a:gd name="connsiteX7" fmla="*/ 3450369 w 8106678"/>
              <a:gd name="connsiteY7" fmla="*/ 5642292 h 5803522"/>
              <a:gd name="connsiteX8" fmla="*/ 3441302 w 8106678"/>
              <a:gd name="connsiteY8" fmla="*/ 5656630 h 5803522"/>
              <a:gd name="connsiteX9" fmla="*/ 838462 w 8106678"/>
              <a:gd name="connsiteY9" fmla="*/ 3197783 h 5803522"/>
              <a:gd name="connsiteX10" fmla="*/ 702419 w 8106678"/>
              <a:gd name="connsiteY10" fmla="*/ 3048948 h 5803522"/>
              <a:gd name="connsiteX11" fmla="*/ 276360 w 8106678"/>
              <a:gd name="connsiteY11" fmla="*/ 2641855 h 5803522"/>
              <a:gd name="connsiteX12" fmla="*/ 96550 w 8106678"/>
              <a:gd name="connsiteY12" fmla="*/ 2477076 h 5803522"/>
              <a:gd name="connsiteX13" fmla="*/ 3747 w 8106678"/>
              <a:gd name="connsiteY13" fmla="*/ 2372323 h 5803522"/>
              <a:gd name="connsiteX14" fmla="*/ 0 w 8106678"/>
              <a:gd name="connsiteY14" fmla="*/ 935640 h 5803522"/>
              <a:gd name="connsiteX0" fmla="*/ 0 w 8106678"/>
              <a:gd name="connsiteY0" fmla="*/ 935640 h 5803522"/>
              <a:gd name="connsiteX1" fmla="*/ 935640 w 8106678"/>
              <a:gd name="connsiteY1" fmla="*/ 0 h 5803522"/>
              <a:gd name="connsiteX2" fmla="*/ 7465053 w 8106678"/>
              <a:gd name="connsiteY2" fmla="*/ 12069 h 5803522"/>
              <a:gd name="connsiteX3" fmla="*/ 8106678 w 8106678"/>
              <a:gd name="connsiteY3" fmla="*/ 638328 h 5803522"/>
              <a:gd name="connsiteX4" fmla="*/ 7484171 w 8106678"/>
              <a:gd name="connsiteY4" fmla="*/ 1325710 h 5803522"/>
              <a:gd name="connsiteX5" fmla="*/ 5144351 w 8106678"/>
              <a:gd name="connsiteY5" fmla="*/ 3767587 h 5803522"/>
              <a:gd name="connsiteX6" fmla="*/ 3650637 w 8106678"/>
              <a:gd name="connsiteY6" fmla="*/ 5422402 h 5803522"/>
              <a:gd name="connsiteX7" fmla="*/ 3450369 w 8106678"/>
              <a:gd name="connsiteY7" fmla="*/ 5642292 h 5803522"/>
              <a:gd name="connsiteX8" fmla="*/ 3441302 w 8106678"/>
              <a:gd name="connsiteY8" fmla="*/ 5656630 h 5803522"/>
              <a:gd name="connsiteX9" fmla="*/ 838462 w 8106678"/>
              <a:gd name="connsiteY9" fmla="*/ 3197783 h 5803522"/>
              <a:gd name="connsiteX10" fmla="*/ 702419 w 8106678"/>
              <a:gd name="connsiteY10" fmla="*/ 3048948 h 5803522"/>
              <a:gd name="connsiteX11" fmla="*/ 276360 w 8106678"/>
              <a:gd name="connsiteY11" fmla="*/ 2641855 h 5803522"/>
              <a:gd name="connsiteX12" fmla="*/ 96550 w 8106678"/>
              <a:gd name="connsiteY12" fmla="*/ 2477076 h 5803522"/>
              <a:gd name="connsiteX13" fmla="*/ 3747 w 8106678"/>
              <a:gd name="connsiteY13" fmla="*/ 2372323 h 5803522"/>
              <a:gd name="connsiteX14" fmla="*/ 0 w 8106678"/>
              <a:gd name="connsiteY14" fmla="*/ 935640 h 5803522"/>
              <a:gd name="connsiteX0" fmla="*/ 0 w 8115873"/>
              <a:gd name="connsiteY0" fmla="*/ 935640 h 5803522"/>
              <a:gd name="connsiteX1" fmla="*/ 935640 w 8115873"/>
              <a:gd name="connsiteY1" fmla="*/ 0 h 5803522"/>
              <a:gd name="connsiteX2" fmla="*/ 7465053 w 8115873"/>
              <a:gd name="connsiteY2" fmla="*/ 12069 h 5803522"/>
              <a:gd name="connsiteX3" fmla="*/ 8115873 w 8115873"/>
              <a:gd name="connsiteY3" fmla="*/ 647102 h 5803522"/>
              <a:gd name="connsiteX4" fmla="*/ 7484171 w 8115873"/>
              <a:gd name="connsiteY4" fmla="*/ 1325710 h 5803522"/>
              <a:gd name="connsiteX5" fmla="*/ 5144351 w 8115873"/>
              <a:gd name="connsiteY5" fmla="*/ 3767587 h 5803522"/>
              <a:gd name="connsiteX6" fmla="*/ 3650637 w 8115873"/>
              <a:gd name="connsiteY6" fmla="*/ 5422402 h 5803522"/>
              <a:gd name="connsiteX7" fmla="*/ 3450369 w 8115873"/>
              <a:gd name="connsiteY7" fmla="*/ 5642292 h 5803522"/>
              <a:gd name="connsiteX8" fmla="*/ 3441302 w 8115873"/>
              <a:gd name="connsiteY8" fmla="*/ 5656630 h 5803522"/>
              <a:gd name="connsiteX9" fmla="*/ 838462 w 8115873"/>
              <a:gd name="connsiteY9" fmla="*/ 3197783 h 5803522"/>
              <a:gd name="connsiteX10" fmla="*/ 702419 w 8115873"/>
              <a:gd name="connsiteY10" fmla="*/ 3048948 h 5803522"/>
              <a:gd name="connsiteX11" fmla="*/ 276360 w 8115873"/>
              <a:gd name="connsiteY11" fmla="*/ 2641855 h 5803522"/>
              <a:gd name="connsiteX12" fmla="*/ 96550 w 8115873"/>
              <a:gd name="connsiteY12" fmla="*/ 2477076 h 5803522"/>
              <a:gd name="connsiteX13" fmla="*/ 3747 w 8115873"/>
              <a:gd name="connsiteY13" fmla="*/ 2372323 h 5803522"/>
              <a:gd name="connsiteX14" fmla="*/ 0 w 8115873"/>
              <a:gd name="connsiteY14" fmla="*/ 935640 h 5803522"/>
              <a:gd name="connsiteX0" fmla="*/ 0 w 8115873"/>
              <a:gd name="connsiteY0" fmla="*/ 935640 h 5803522"/>
              <a:gd name="connsiteX1" fmla="*/ 935640 w 8115873"/>
              <a:gd name="connsiteY1" fmla="*/ 0 h 5803522"/>
              <a:gd name="connsiteX2" fmla="*/ 7465053 w 8115873"/>
              <a:gd name="connsiteY2" fmla="*/ 12069 h 5803522"/>
              <a:gd name="connsiteX3" fmla="*/ 8115873 w 8115873"/>
              <a:gd name="connsiteY3" fmla="*/ 647102 h 5803522"/>
              <a:gd name="connsiteX4" fmla="*/ 7484171 w 8115873"/>
              <a:gd name="connsiteY4" fmla="*/ 1325710 h 5803522"/>
              <a:gd name="connsiteX5" fmla="*/ 5144351 w 8115873"/>
              <a:gd name="connsiteY5" fmla="*/ 3767587 h 5803522"/>
              <a:gd name="connsiteX6" fmla="*/ 3579980 w 8115873"/>
              <a:gd name="connsiteY6" fmla="*/ 5400654 h 5803522"/>
              <a:gd name="connsiteX7" fmla="*/ 3450369 w 8115873"/>
              <a:gd name="connsiteY7" fmla="*/ 5642292 h 5803522"/>
              <a:gd name="connsiteX8" fmla="*/ 3441302 w 8115873"/>
              <a:gd name="connsiteY8" fmla="*/ 5656630 h 5803522"/>
              <a:gd name="connsiteX9" fmla="*/ 838462 w 8115873"/>
              <a:gd name="connsiteY9" fmla="*/ 3197783 h 5803522"/>
              <a:gd name="connsiteX10" fmla="*/ 702419 w 8115873"/>
              <a:gd name="connsiteY10" fmla="*/ 3048948 h 5803522"/>
              <a:gd name="connsiteX11" fmla="*/ 276360 w 8115873"/>
              <a:gd name="connsiteY11" fmla="*/ 2641855 h 5803522"/>
              <a:gd name="connsiteX12" fmla="*/ 96550 w 8115873"/>
              <a:gd name="connsiteY12" fmla="*/ 2477076 h 5803522"/>
              <a:gd name="connsiteX13" fmla="*/ 3747 w 8115873"/>
              <a:gd name="connsiteY13" fmla="*/ 2372323 h 5803522"/>
              <a:gd name="connsiteX14" fmla="*/ 0 w 8115873"/>
              <a:gd name="connsiteY14" fmla="*/ 935640 h 5803522"/>
              <a:gd name="connsiteX0" fmla="*/ 0 w 8115873"/>
              <a:gd name="connsiteY0" fmla="*/ 935640 h 5790403"/>
              <a:gd name="connsiteX1" fmla="*/ 935640 w 8115873"/>
              <a:gd name="connsiteY1" fmla="*/ 0 h 5790403"/>
              <a:gd name="connsiteX2" fmla="*/ 7465053 w 8115873"/>
              <a:gd name="connsiteY2" fmla="*/ 12069 h 5790403"/>
              <a:gd name="connsiteX3" fmla="*/ 8115873 w 8115873"/>
              <a:gd name="connsiteY3" fmla="*/ 647102 h 5790403"/>
              <a:gd name="connsiteX4" fmla="*/ 7484171 w 8115873"/>
              <a:gd name="connsiteY4" fmla="*/ 1325710 h 5790403"/>
              <a:gd name="connsiteX5" fmla="*/ 5144351 w 8115873"/>
              <a:gd name="connsiteY5" fmla="*/ 3767587 h 5790403"/>
              <a:gd name="connsiteX6" fmla="*/ 3579980 w 8115873"/>
              <a:gd name="connsiteY6" fmla="*/ 5400654 h 5790403"/>
              <a:gd name="connsiteX7" fmla="*/ 3450369 w 8115873"/>
              <a:gd name="connsiteY7" fmla="*/ 5642292 h 5790403"/>
              <a:gd name="connsiteX8" fmla="*/ 3378940 w 8115873"/>
              <a:gd name="connsiteY8" fmla="*/ 5604152 h 5790403"/>
              <a:gd name="connsiteX9" fmla="*/ 838462 w 8115873"/>
              <a:gd name="connsiteY9" fmla="*/ 3197783 h 5790403"/>
              <a:gd name="connsiteX10" fmla="*/ 702419 w 8115873"/>
              <a:gd name="connsiteY10" fmla="*/ 3048948 h 5790403"/>
              <a:gd name="connsiteX11" fmla="*/ 276360 w 8115873"/>
              <a:gd name="connsiteY11" fmla="*/ 2641855 h 5790403"/>
              <a:gd name="connsiteX12" fmla="*/ 96550 w 8115873"/>
              <a:gd name="connsiteY12" fmla="*/ 2477076 h 5790403"/>
              <a:gd name="connsiteX13" fmla="*/ 3747 w 8115873"/>
              <a:gd name="connsiteY13" fmla="*/ 2372323 h 5790403"/>
              <a:gd name="connsiteX14" fmla="*/ 0 w 8115873"/>
              <a:gd name="connsiteY14" fmla="*/ 935640 h 5790403"/>
              <a:gd name="connsiteX0" fmla="*/ 0 w 8115873"/>
              <a:gd name="connsiteY0" fmla="*/ 935640 h 5825764"/>
              <a:gd name="connsiteX1" fmla="*/ 935640 w 8115873"/>
              <a:gd name="connsiteY1" fmla="*/ 0 h 5825764"/>
              <a:gd name="connsiteX2" fmla="*/ 7465053 w 8115873"/>
              <a:gd name="connsiteY2" fmla="*/ 12069 h 5825764"/>
              <a:gd name="connsiteX3" fmla="*/ 8115873 w 8115873"/>
              <a:gd name="connsiteY3" fmla="*/ 647102 h 5825764"/>
              <a:gd name="connsiteX4" fmla="*/ 7484171 w 8115873"/>
              <a:gd name="connsiteY4" fmla="*/ 1325710 h 5825764"/>
              <a:gd name="connsiteX5" fmla="*/ 5144351 w 8115873"/>
              <a:gd name="connsiteY5" fmla="*/ 3767587 h 5825764"/>
              <a:gd name="connsiteX6" fmla="*/ 3579980 w 8115873"/>
              <a:gd name="connsiteY6" fmla="*/ 5400654 h 5825764"/>
              <a:gd name="connsiteX7" fmla="*/ 3450369 w 8115873"/>
              <a:gd name="connsiteY7" fmla="*/ 5642292 h 5825764"/>
              <a:gd name="connsiteX8" fmla="*/ 2854668 w 8115873"/>
              <a:gd name="connsiteY8" fmla="*/ 5715645 h 5825764"/>
              <a:gd name="connsiteX9" fmla="*/ 3378940 w 8115873"/>
              <a:gd name="connsiteY9" fmla="*/ 5604152 h 5825764"/>
              <a:gd name="connsiteX10" fmla="*/ 838462 w 8115873"/>
              <a:gd name="connsiteY10" fmla="*/ 3197783 h 5825764"/>
              <a:gd name="connsiteX11" fmla="*/ 702419 w 8115873"/>
              <a:gd name="connsiteY11" fmla="*/ 3048948 h 5825764"/>
              <a:gd name="connsiteX12" fmla="*/ 276360 w 8115873"/>
              <a:gd name="connsiteY12" fmla="*/ 2641855 h 5825764"/>
              <a:gd name="connsiteX13" fmla="*/ 96550 w 8115873"/>
              <a:gd name="connsiteY13" fmla="*/ 2477076 h 5825764"/>
              <a:gd name="connsiteX14" fmla="*/ 3747 w 8115873"/>
              <a:gd name="connsiteY14" fmla="*/ 2372323 h 5825764"/>
              <a:gd name="connsiteX15" fmla="*/ 0 w 8115873"/>
              <a:gd name="connsiteY15" fmla="*/ 935640 h 5825764"/>
              <a:gd name="connsiteX0" fmla="*/ 0 w 8115873"/>
              <a:gd name="connsiteY0" fmla="*/ 935640 h 5805466"/>
              <a:gd name="connsiteX1" fmla="*/ 935640 w 8115873"/>
              <a:gd name="connsiteY1" fmla="*/ 0 h 5805466"/>
              <a:gd name="connsiteX2" fmla="*/ 7465053 w 8115873"/>
              <a:gd name="connsiteY2" fmla="*/ 12069 h 5805466"/>
              <a:gd name="connsiteX3" fmla="*/ 8115873 w 8115873"/>
              <a:gd name="connsiteY3" fmla="*/ 647102 h 5805466"/>
              <a:gd name="connsiteX4" fmla="*/ 7484171 w 8115873"/>
              <a:gd name="connsiteY4" fmla="*/ 1325710 h 5805466"/>
              <a:gd name="connsiteX5" fmla="*/ 5144351 w 8115873"/>
              <a:gd name="connsiteY5" fmla="*/ 3767587 h 5805466"/>
              <a:gd name="connsiteX6" fmla="*/ 3579980 w 8115873"/>
              <a:gd name="connsiteY6" fmla="*/ 5400654 h 5805466"/>
              <a:gd name="connsiteX7" fmla="*/ 3450369 w 8115873"/>
              <a:gd name="connsiteY7" fmla="*/ 5642292 h 5805466"/>
              <a:gd name="connsiteX8" fmla="*/ 3421712 w 8115873"/>
              <a:gd name="connsiteY8" fmla="*/ 5652452 h 5805466"/>
              <a:gd name="connsiteX9" fmla="*/ 3378940 w 8115873"/>
              <a:gd name="connsiteY9" fmla="*/ 5604152 h 5805466"/>
              <a:gd name="connsiteX10" fmla="*/ 838462 w 8115873"/>
              <a:gd name="connsiteY10" fmla="*/ 3197783 h 5805466"/>
              <a:gd name="connsiteX11" fmla="*/ 702419 w 8115873"/>
              <a:gd name="connsiteY11" fmla="*/ 3048948 h 5805466"/>
              <a:gd name="connsiteX12" fmla="*/ 276360 w 8115873"/>
              <a:gd name="connsiteY12" fmla="*/ 2641855 h 5805466"/>
              <a:gd name="connsiteX13" fmla="*/ 96550 w 8115873"/>
              <a:gd name="connsiteY13" fmla="*/ 2477076 h 5805466"/>
              <a:gd name="connsiteX14" fmla="*/ 3747 w 8115873"/>
              <a:gd name="connsiteY14" fmla="*/ 2372323 h 5805466"/>
              <a:gd name="connsiteX15" fmla="*/ 0 w 8115873"/>
              <a:gd name="connsiteY15" fmla="*/ 935640 h 5805466"/>
              <a:gd name="connsiteX0" fmla="*/ 0 w 8115873"/>
              <a:gd name="connsiteY0" fmla="*/ 935640 h 5805466"/>
              <a:gd name="connsiteX1" fmla="*/ 935640 w 8115873"/>
              <a:gd name="connsiteY1" fmla="*/ 0 h 5805466"/>
              <a:gd name="connsiteX2" fmla="*/ 7465053 w 8115873"/>
              <a:gd name="connsiteY2" fmla="*/ 12069 h 5805466"/>
              <a:gd name="connsiteX3" fmla="*/ 8115873 w 8115873"/>
              <a:gd name="connsiteY3" fmla="*/ 647102 h 5805466"/>
              <a:gd name="connsiteX4" fmla="*/ 7484171 w 8115873"/>
              <a:gd name="connsiteY4" fmla="*/ 1325710 h 5805466"/>
              <a:gd name="connsiteX5" fmla="*/ 5144351 w 8115873"/>
              <a:gd name="connsiteY5" fmla="*/ 3767587 h 5805466"/>
              <a:gd name="connsiteX6" fmla="*/ 3579980 w 8115873"/>
              <a:gd name="connsiteY6" fmla="*/ 5400654 h 5805466"/>
              <a:gd name="connsiteX7" fmla="*/ 3386659 w 8115873"/>
              <a:gd name="connsiteY7" fmla="*/ 5609606 h 5805466"/>
              <a:gd name="connsiteX8" fmla="*/ 3421712 w 8115873"/>
              <a:gd name="connsiteY8" fmla="*/ 5652452 h 5805466"/>
              <a:gd name="connsiteX9" fmla="*/ 3378940 w 8115873"/>
              <a:gd name="connsiteY9" fmla="*/ 5604152 h 5805466"/>
              <a:gd name="connsiteX10" fmla="*/ 838462 w 8115873"/>
              <a:gd name="connsiteY10" fmla="*/ 3197783 h 5805466"/>
              <a:gd name="connsiteX11" fmla="*/ 702419 w 8115873"/>
              <a:gd name="connsiteY11" fmla="*/ 3048948 h 5805466"/>
              <a:gd name="connsiteX12" fmla="*/ 276360 w 8115873"/>
              <a:gd name="connsiteY12" fmla="*/ 2641855 h 5805466"/>
              <a:gd name="connsiteX13" fmla="*/ 96550 w 8115873"/>
              <a:gd name="connsiteY13" fmla="*/ 2477076 h 5805466"/>
              <a:gd name="connsiteX14" fmla="*/ 3747 w 8115873"/>
              <a:gd name="connsiteY14" fmla="*/ 2372323 h 5805466"/>
              <a:gd name="connsiteX15" fmla="*/ 0 w 8115873"/>
              <a:gd name="connsiteY15" fmla="*/ 935640 h 5805466"/>
              <a:gd name="connsiteX0" fmla="*/ 0 w 8115873"/>
              <a:gd name="connsiteY0" fmla="*/ 935640 h 5793805"/>
              <a:gd name="connsiteX1" fmla="*/ 935640 w 8115873"/>
              <a:gd name="connsiteY1" fmla="*/ 0 h 5793805"/>
              <a:gd name="connsiteX2" fmla="*/ 7465053 w 8115873"/>
              <a:gd name="connsiteY2" fmla="*/ 12069 h 5793805"/>
              <a:gd name="connsiteX3" fmla="*/ 8115873 w 8115873"/>
              <a:gd name="connsiteY3" fmla="*/ 647102 h 5793805"/>
              <a:gd name="connsiteX4" fmla="*/ 7484171 w 8115873"/>
              <a:gd name="connsiteY4" fmla="*/ 1325710 h 5793805"/>
              <a:gd name="connsiteX5" fmla="*/ 5144351 w 8115873"/>
              <a:gd name="connsiteY5" fmla="*/ 3767587 h 5793805"/>
              <a:gd name="connsiteX6" fmla="*/ 3579980 w 8115873"/>
              <a:gd name="connsiteY6" fmla="*/ 5400654 h 5793805"/>
              <a:gd name="connsiteX7" fmla="*/ 3386659 w 8115873"/>
              <a:gd name="connsiteY7" fmla="*/ 5609606 h 5793805"/>
              <a:gd name="connsiteX8" fmla="*/ 3384769 w 8115873"/>
              <a:gd name="connsiteY8" fmla="*/ 5610176 h 5793805"/>
              <a:gd name="connsiteX9" fmla="*/ 3378940 w 8115873"/>
              <a:gd name="connsiteY9" fmla="*/ 5604152 h 5793805"/>
              <a:gd name="connsiteX10" fmla="*/ 838462 w 8115873"/>
              <a:gd name="connsiteY10" fmla="*/ 3197783 h 5793805"/>
              <a:gd name="connsiteX11" fmla="*/ 702419 w 8115873"/>
              <a:gd name="connsiteY11" fmla="*/ 3048948 h 5793805"/>
              <a:gd name="connsiteX12" fmla="*/ 276360 w 8115873"/>
              <a:gd name="connsiteY12" fmla="*/ 2641855 h 5793805"/>
              <a:gd name="connsiteX13" fmla="*/ 96550 w 8115873"/>
              <a:gd name="connsiteY13" fmla="*/ 2477076 h 5793805"/>
              <a:gd name="connsiteX14" fmla="*/ 3747 w 8115873"/>
              <a:gd name="connsiteY14" fmla="*/ 2372323 h 5793805"/>
              <a:gd name="connsiteX15" fmla="*/ 0 w 8115873"/>
              <a:gd name="connsiteY15" fmla="*/ 935640 h 5793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115873" h="5793805">
                <a:moveTo>
                  <a:pt x="0" y="935640"/>
                </a:moveTo>
                <a:cubicBezTo>
                  <a:pt x="0" y="418900"/>
                  <a:pt x="418900" y="0"/>
                  <a:pt x="935640" y="0"/>
                </a:cubicBezTo>
                <a:lnTo>
                  <a:pt x="7465053" y="12069"/>
                </a:lnTo>
                <a:cubicBezTo>
                  <a:pt x="7750276" y="271125"/>
                  <a:pt x="7494481" y="48901"/>
                  <a:pt x="8115873" y="647102"/>
                </a:cubicBezTo>
                <a:cubicBezTo>
                  <a:pt x="7930570" y="870625"/>
                  <a:pt x="7976680" y="803596"/>
                  <a:pt x="7484171" y="1325710"/>
                </a:cubicBezTo>
                <a:cubicBezTo>
                  <a:pt x="6991663" y="1847825"/>
                  <a:pt x="5799647" y="3092817"/>
                  <a:pt x="5144351" y="3767587"/>
                </a:cubicBezTo>
                <a:lnTo>
                  <a:pt x="3579980" y="5400654"/>
                </a:lnTo>
                <a:cubicBezTo>
                  <a:pt x="3285165" y="5704705"/>
                  <a:pt x="3420171" y="5569252"/>
                  <a:pt x="3386659" y="5609606"/>
                </a:cubicBezTo>
                <a:cubicBezTo>
                  <a:pt x="3272224" y="5668845"/>
                  <a:pt x="3396674" y="5616533"/>
                  <a:pt x="3384769" y="5610176"/>
                </a:cubicBezTo>
                <a:cubicBezTo>
                  <a:pt x="3372864" y="5603819"/>
                  <a:pt x="3721424" y="6030536"/>
                  <a:pt x="3378940" y="5604152"/>
                </a:cubicBezTo>
                <a:lnTo>
                  <a:pt x="838462" y="3197783"/>
                </a:lnTo>
                <a:cubicBezTo>
                  <a:pt x="368938" y="2795205"/>
                  <a:pt x="841538" y="3186525"/>
                  <a:pt x="702419" y="3048948"/>
                </a:cubicBezTo>
                <a:cubicBezTo>
                  <a:pt x="601186" y="2966646"/>
                  <a:pt x="392805" y="2754626"/>
                  <a:pt x="276360" y="2641855"/>
                </a:cubicBezTo>
                <a:cubicBezTo>
                  <a:pt x="168948" y="2553277"/>
                  <a:pt x="141985" y="2521998"/>
                  <a:pt x="96550" y="2477076"/>
                </a:cubicBezTo>
                <a:cubicBezTo>
                  <a:pt x="51115" y="2432154"/>
                  <a:pt x="209692" y="2577599"/>
                  <a:pt x="3747" y="2372323"/>
                </a:cubicBezTo>
                <a:lnTo>
                  <a:pt x="0" y="935640"/>
                </a:lnTo>
                <a:close/>
              </a:path>
            </a:pathLst>
          </a:custGeom>
          <a:solidFill>
            <a:schemeClr val="tx1">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68F995A4-CF5A-4583-ED25-34737A3EF56C}"/>
              </a:ext>
            </a:extLst>
          </p:cNvPr>
          <p:cNvSpPr>
            <a:spLocks noGrp="1"/>
          </p:cNvSpPr>
          <p:nvPr>
            <p:ph type="ctrTitle"/>
          </p:nvPr>
        </p:nvSpPr>
        <p:spPr>
          <a:xfrm>
            <a:off x="2403475" y="2148530"/>
            <a:ext cx="6294120" cy="1310640"/>
          </a:xfrm>
        </p:spPr>
        <p:txBody>
          <a:bodyPr/>
          <a:lstStyle/>
          <a:p>
            <a:pPr algn="l"/>
            <a:r>
              <a:rPr lang="en-US" b="1" dirty="0">
                <a:solidFill>
                  <a:schemeClr val="tx1">
                    <a:lumMod val="95000"/>
                    <a:lumOff val="5000"/>
                  </a:schemeClr>
                </a:solidFill>
                <a:effectLst>
                  <a:reflection stA="32000" endPos="70000" dist="304800" dir="5400000" sy="-100000" algn="bl" rotWithShape="0"/>
                </a:effectLst>
              </a:rPr>
              <a:t>IIITD Marketplace</a:t>
            </a:r>
            <a:endParaRPr lang="en-IN" b="1" dirty="0">
              <a:solidFill>
                <a:schemeClr val="tx1">
                  <a:lumMod val="95000"/>
                  <a:lumOff val="5000"/>
                </a:schemeClr>
              </a:solidFill>
              <a:effectLst>
                <a:reflection stA="32000" endPos="70000" dist="304800" dir="5400000" sy="-100000" algn="bl" rotWithShape="0"/>
              </a:effectLst>
            </a:endParaRPr>
          </a:p>
        </p:txBody>
      </p:sp>
      <p:pic>
        <p:nvPicPr>
          <p:cNvPr id="10" name="Picture 9">
            <a:extLst>
              <a:ext uri="{FF2B5EF4-FFF2-40B4-BE49-F238E27FC236}">
                <a16:creationId xmlns:a16="http://schemas.microsoft.com/office/drawing/2014/main" id="{B1B09F97-E20B-4206-6669-AD2976C9905A}"/>
              </a:ext>
            </a:extLst>
          </p:cNvPr>
          <p:cNvPicPr>
            <a:picLocks noChangeAspect="1"/>
          </p:cNvPicPr>
          <p:nvPr/>
        </p:nvPicPr>
        <p:blipFill>
          <a:blip r:embed="rId2"/>
          <a:stretch>
            <a:fillRect/>
          </a:stretch>
        </p:blipFill>
        <p:spPr>
          <a:xfrm>
            <a:off x="20320" y="1923933"/>
            <a:ext cx="2426970" cy="216606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1" name="Rectangle: Rounded Corners 10">
            <a:extLst>
              <a:ext uri="{FF2B5EF4-FFF2-40B4-BE49-F238E27FC236}">
                <a16:creationId xmlns:a16="http://schemas.microsoft.com/office/drawing/2014/main" id="{16E9C26B-A141-B8E9-C274-F5001B34B021}"/>
              </a:ext>
            </a:extLst>
          </p:cNvPr>
          <p:cNvSpPr/>
          <p:nvPr/>
        </p:nvSpPr>
        <p:spPr>
          <a:xfrm>
            <a:off x="808540" y="843585"/>
            <a:ext cx="2152650" cy="550863"/>
          </a:xfrm>
          <a:prstGeom prst="roundRect">
            <a:avLst>
              <a:gd name="adj" fmla="val 11479"/>
            </a:avLst>
          </a:prstGeom>
          <a:solidFill>
            <a:schemeClr val="tx1">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perspectiveFront"/>
              <a:lightRig rig="threePt" dir="t"/>
            </a:scene3d>
          </a:bodyPr>
          <a:lstStyle/>
          <a:p>
            <a:pPr algn="ctr"/>
            <a:r>
              <a:rPr lang="en-US" dirty="0"/>
              <a:t>Group 14 Project 4</a:t>
            </a:r>
            <a:endParaRPr lang="en-IN" dirty="0"/>
          </a:p>
        </p:txBody>
      </p:sp>
      <p:sp>
        <p:nvSpPr>
          <p:cNvPr id="13" name="Flowchart: Connector 12">
            <a:extLst>
              <a:ext uri="{FF2B5EF4-FFF2-40B4-BE49-F238E27FC236}">
                <a16:creationId xmlns:a16="http://schemas.microsoft.com/office/drawing/2014/main" id="{9C291474-51D5-D845-A1E2-F656272FCF15}"/>
              </a:ext>
            </a:extLst>
          </p:cNvPr>
          <p:cNvSpPr/>
          <p:nvPr/>
        </p:nvSpPr>
        <p:spPr>
          <a:xfrm>
            <a:off x="8646160" y="1191228"/>
            <a:ext cx="1564640" cy="154610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lowchart: Connector 14">
            <a:extLst>
              <a:ext uri="{FF2B5EF4-FFF2-40B4-BE49-F238E27FC236}">
                <a16:creationId xmlns:a16="http://schemas.microsoft.com/office/drawing/2014/main" id="{3D77A6AE-F947-3D43-E789-BBCC9CDD620D}"/>
              </a:ext>
            </a:extLst>
          </p:cNvPr>
          <p:cNvSpPr/>
          <p:nvPr/>
        </p:nvSpPr>
        <p:spPr>
          <a:xfrm>
            <a:off x="8432800" y="921593"/>
            <a:ext cx="1991360" cy="2085372"/>
          </a:xfrm>
          <a:prstGeom prst="flowChartConnector">
            <a:avLst/>
          </a:prstGeom>
          <a:solidFill>
            <a:schemeClr val="accent1">
              <a:alpha val="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Flowchart: Connector 15">
            <a:extLst>
              <a:ext uri="{FF2B5EF4-FFF2-40B4-BE49-F238E27FC236}">
                <a16:creationId xmlns:a16="http://schemas.microsoft.com/office/drawing/2014/main" id="{DA9279E1-4B0A-9CB7-DA01-80E1EBF1DAC3}"/>
              </a:ext>
            </a:extLst>
          </p:cNvPr>
          <p:cNvSpPr/>
          <p:nvPr/>
        </p:nvSpPr>
        <p:spPr>
          <a:xfrm>
            <a:off x="8229600" y="720716"/>
            <a:ext cx="2397760" cy="2487126"/>
          </a:xfrm>
          <a:prstGeom prst="flowChartConnector">
            <a:avLst/>
          </a:prstGeom>
          <a:solidFill>
            <a:schemeClr val="accent1">
              <a:alpha val="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Flowchart: Connector 16">
            <a:extLst>
              <a:ext uri="{FF2B5EF4-FFF2-40B4-BE49-F238E27FC236}">
                <a16:creationId xmlns:a16="http://schemas.microsoft.com/office/drawing/2014/main" id="{A335192E-9676-3064-2B67-A90630ECF879}"/>
              </a:ext>
            </a:extLst>
          </p:cNvPr>
          <p:cNvSpPr/>
          <p:nvPr/>
        </p:nvSpPr>
        <p:spPr>
          <a:xfrm>
            <a:off x="10256520" y="1034859"/>
            <a:ext cx="213360" cy="2235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Flowchart: Connector 17">
            <a:extLst>
              <a:ext uri="{FF2B5EF4-FFF2-40B4-BE49-F238E27FC236}">
                <a16:creationId xmlns:a16="http://schemas.microsoft.com/office/drawing/2014/main" id="{C53A9C81-E8A7-D942-125F-BD2E8B8484FE}"/>
              </a:ext>
            </a:extLst>
          </p:cNvPr>
          <p:cNvSpPr/>
          <p:nvPr/>
        </p:nvSpPr>
        <p:spPr>
          <a:xfrm>
            <a:off x="10312400" y="1797392"/>
            <a:ext cx="213360" cy="2235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Flowchart: Connector 18">
            <a:extLst>
              <a:ext uri="{FF2B5EF4-FFF2-40B4-BE49-F238E27FC236}">
                <a16:creationId xmlns:a16="http://schemas.microsoft.com/office/drawing/2014/main" id="{8DE5055D-F603-6A8C-DD0B-B0B41BE15D0F}"/>
              </a:ext>
            </a:extLst>
          </p:cNvPr>
          <p:cNvSpPr/>
          <p:nvPr/>
        </p:nvSpPr>
        <p:spPr>
          <a:xfrm>
            <a:off x="10368280" y="2516612"/>
            <a:ext cx="213360" cy="2235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Flowchart: Connector 19">
            <a:extLst>
              <a:ext uri="{FF2B5EF4-FFF2-40B4-BE49-F238E27FC236}">
                <a16:creationId xmlns:a16="http://schemas.microsoft.com/office/drawing/2014/main" id="{6892CCD6-4F9A-0B19-81D2-956C3C377119}"/>
              </a:ext>
            </a:extLst>
          </p:cNvPr>
          <p:cNvSpPr/>
          <p:nvPr/>
        </p:nvSpPr>
        <p:spPr>
          <a:xfrm>
            <a:off x="9575165" y="2883884"/>
            <a:ext cx="213360" cy="2235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Flowchart: Connector 20">
            <a:extLst>
              <a:ext uri="{FF2B5EF4-FFF2-40B4-BE49-F238E27FC236}">
                <a16:creationId xmlns:a16="http://schemas.microsoft.com/office/drawing/2014/main" id="{5F7AFDDA-8CF1-EE10-3A40-CF120CEA3AE8}"/>
              </a:ext>
            </a:extLst>
          </p:cNvPr>
          <p:cNvSpPr/>
          <p:nvPr/>
        </p:nvSpPr>
        <p:spPr>
          <a:xfrm>
            <a:off x="8726170" y="2918262"/>
            <a:ext cx="213360" cy="2235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60CB036A-3FB0-026B-F4BF-62AD488B797E}"/>
              </a:ext>
            </a:extLst>
          </p:cNvPr>
          <p:cNvSpPr/>
          <p:nvPr/>
        </p:nvSpPr>
        <p:spPr>
          <a:xfrm>
            <a:off x="10363200" y="854004"/>
            <a:ext cx="1666240" cy="43688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Manveet Singh</a:t>
            </a:r>
            <a:endParaRPr lang="en-IN" dirty="0"/>
          </a:p>
        </p:txBody>
      </p:sp>
      <p:sp>
        <p:nvSpPr>
          <p:cNvPr id="23" name="Rectangle 22">
            <a:extLst>
              <a:ext uri="{FF2B5EF4-FFF2-40B4-BE49-F238E27FC236}">
                <a16:creationId xmlns:a16="http://schemas.microsoft.com/office/drawing/2014/main" id="{7B29ECFD-3903-07E2-5ADF-AA785D9C1252}"/>
              </a:ext>
            </a:extLst>
          </p:cNvPr>
          <p:cNvSpPr/>
          <p:nvPr/>
        </p:nvSpPr>
        <p:spPr>
          <a:xfrm>
            <a:off x="10569575" y="1613260"/>
            <a:ext cx="1666240" cy="43688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Mann Nariya</a:t>
            </a:r>
            <a:endParaRPr lang="en-IN" dirty="0"/>
          </a:p>
        </p:txBody>
      </p:sp>
      <p:sp>
        <p:nvSpPr>
          <p:cNvPr id="24" name="Rectangle 23">
            <a:extLst>
              <a:ext uri="{FF2B5EF4-FFF2-40B4-BE49-F238E27FC236}">
                <a16:creationId xmlns:a16="http://schemas.microsoft.com/office/drawing/2014/main" id="{EAFE492D-620A-8491-6ED3-1557558E9F58}"/>
              </a:ext>
            </a:extLst>
          </p:cNvPr>
          <p:cNvSpPr/>
          <p:nvPr/>
        </p:nvSpPr>
        <p:spPr>
          <a:xfrm>
            <a:off x="10505440" y="2513588"/>
            <a:ext cx="1666240" cy="43688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Manya Agrawal</a:t>
            </a:r>
            <a:endParaRPr lang="en-IN" dirty="0"/>
          </a:p>
        </p:txBody>
      </p:sp>
      <p:sp>
        <p:nvSpPr>
          <p:cNvPr id="25" name="Rectangle 24">
            <a:extLst>
              <a:ext uri="{FF2B5EF4-FFF2-40B4-BE49-F238E27FC236}">
                <a16:creationId xmlns:a16="http://schemas.microsoft.com/office/drawing/2014/main" id="{91610D3F-1583-80BB-C2AD-B6B74F6794C6}"/>
              </a:ext>
            </a:extLst>
          </p:cNvPr>
          <p:cNvSpPr/>
          <p:nvPr/>
        </p:nvSpPr>
        <p:spPr>
          <a:xfrm>
            <a:off x="9601835" y="3054404"/>
            <a:ext cx="1666240" cy="43688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Mann Sharma</a:t>
            </a:r>
            <a:endParaRPr lang="en-IN" dirty="0"/>
          </a:p>
        </p:txBody>
      </p:sp>
      <p:sp>
        <p:nvSpPr>
          <p:cNvPr id="26" name="Rectangle 25">
            <a:extLst>
              <a:ext uri="{FF2B5EF4-FFF2-40B4-BE49-F238E27FC236}">
                <a16:creationId xmlns:a16="http://schemas.microsoft.com/office/drawing/2014/main" id="{1AA86798-1E09-9F9B-929A-ACB585E699FF}"/>
              </a:ext>
            </a:extLst>
          </p:cNvPr>
          <p:cNvSpPr/>
          <p:nvPr/>
        </p:nvSpPr>
        <p:spPr>
          <a:xfrm>
            <a:off x="7813040" y="3060430"/>
            <a:ext cx="1666240" cy="43688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Maulik Mahey</a:t>
            </a:r>
            <a:endParaRPr lang="en-IN" dirty="0"/>
          </a:p>
        </p:txBody>
      </p:sp>
    </p:spTree>
    <p:extLst>
      <p:ext uri="{BB962C8B-B14F-4D97-AF65-F5344CB8AC3E}">
        <p14:creationId xmlns:p14="http://schemas.microsoft.com/office/powerpoint/2010/main" val="795009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3" name="Rectangle 3082">
            <a:extLst>
              <a:ext uri="{FF2B5EF4-FFF2-40B4-BE49-F238E27FC236}">
                <a16:creationId xmlns:a16="http://schemas.microsoft.com/office/drawing/2014/main" id="{13317812-E522-209A-FD1F-4E97CFBF887D}"/>
              </a:ext>
            </a:extLst>
          </p:cNvPr>
          <p:cNvSpPr/>
          <p:nvPr/>
        </p:nvSpPr>
        <p:spPr>
          <a:xfrm>
            <a:off x="0" y="0"/>
            <a:ext cx="3508512" cy="6858000"/>
          </a:xfrm>
          <a:prstGeom prst="rect">
            <a:avLst/>
          </a:prstGeom>
          <a:solidFill>
            <a:schemeClr val="tx1">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Graphic 5" descr="Man with solid fill">
            <a:extLst>
              <a:ext uri="{FF2B5EF4-FFF2-40B4-BE49-F238E27FC236}">
                <a16:creationId xmlns:a16="http://schemas.microsoft.com/office/drawing/2014/main" id="{4D78B877-7EAE-AD8C-0697-CABC011144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68815" y="2899320"/>
            <a:ext cx="914400" cy="914400"/>
          </a:xfrm>
          <a:prstGeom prst="rect">
            <a:avLst/>
          </a:prstGeom>
        </p:spPr>
      </p:pic>
      <p:cxnSp>
        <p:nvCxnSpPr>
          <p:cNvPr id="10" name="Straight Connector 9">
            <a:extLst>
              <a:ext uri="{FF2B5EF4-FFF2-40B4-BE49-F238E27FC236}">
                <a16:creationId xmlns:a16="http://schemas.microsoft.com/office/drawing/2014/main" id="{B7A21247-E8B0-4FF4-0FED-E85CECAEC939}"/>
              </a:ext>
            </a:extLst>
          </p:cNvPr>
          <p:cNvCxnSpPr>
            <a:cxnSpLocks/>
          </p:cNvCxnSpPr>
          <p:nvPr/>
        </p:nvCxnSpPr>
        <p:spPr>
          <a:xfrm flipV="1">
            <a:off x="5204460" y="2367170"/>
            <a:ext cx="1562556" cy="989350"/>
          </a:xfrm>
          <a:prstGeom prst="bentConnector3">
            <a:avLst>
              <a:gd name="adj1" fmla="val 61216"/>
            </a:avLst>
          </a:prstGeom>
        </p:spPr>
        <p:style>
          <a:lnRef idx="3">
            <a:schemeClr val="dk1"/>
          </a:lnRef>
          <a:fillRef idx="0">
            <a:schemeClr val="dk1"/>
          </a:fillRef>
          <a:effectRef idx="2">
            <a:schemeClr val="dk1"/>
          </a:effectRef>
          <a:fontRef idx="minor">
            <a:schemeClr val="tx1"/>
          </a:fontRef>
        </p:style>
      </p:cxnSp>
      <p:cxnSp>
        <p:nvCxnSpPr>
          <p:cNvPr id="14" name="Straight Connector 9">
            <a:extLst>
              <a:ext uri="{FF2B5EF4-FFF2-40B4-BE49-F238E27FC236}">
                <a16:creationId xmlns:a16="http://schemas.microsoft.com/office/drawing/2014/main" id="{CD8E320B-8391-60ED-4679-46AC8457B441}"/>
              </a:ext>
            </a:extLst>
          </p:cNvPr>
          <p:cNvCxnSpPr>
            <a:cxnSpLocks/>
            <a:endCxn id="27" idx="1"/>
          </p:cNvCxnSpPr>
          <p:nvPr/>
        </p:nvCxnSpPr>
        <p:spPr>
          <a:xfrm>
            <a:off x="5216605" y="3356520"/>
            <a:ext cx="1550411" cy="1033621"/>
          </a:xfrm>
          <a:prstGeom prst="bentConnector3">
            <a:avLst>
              <a:gd name="adj1" fmla="val 60813"/>
            </a:avLst>
          </a:prstGeom>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D270E50D-20F4-6D5D-1C0D-7D7FF311465A}"/>
              </a:ext>
            </a:extLst>
          </p:cNvPr>
          <p:cNvSpPr txBox="1"/>
          <p:nvPr/>
        </p:nvSpPr>
        <p:spPr>
          <a:xfrm>
            <a:off x="6764365" y="1249611"/>
            <a:ext cx="2156460" cy="369332"/>
          </a:xfrm>
          <a:prstGeom prst="rect">
            <a:avLst/>
          </a:prstGeom>
          <a:noFill/>
        </p:spPr>
        <p:txBody>
          <a:bodyPr wrap="square" rtlCol="0">
            <a:spAutoFit/>
          </a:bodyPr>
          <a:lstStyle/>
          <a:p>
            <a:r>
              <a:rPr lang="en-IN" b="1" dirty="0"/>
              <a:t>IIITD MARKETPLACE</a:t>
            </a:r>
          </a:p>
        </p:txBody>
      </p:sp>
      <p:sp>
        <p:nvSpPr>
          <p:cNvPr id="18" name="Rectangle 17">
            <a:extLst>
              <a:ext uri="{FF2B5EF4-FFF2-40B4-BE49-F238E27FC236}">
                <a16:creationId xmlns:a16="http://schemas.microsoft.com/office/drawing/2014/main" id="{7F31B06F-D367-83B2-B5B8-E5C7DD1618D9}"/>
              </a:ext>
            </a:extLst>
          </p:cNvPr>
          <p:cNvSpPr/>
          <p:nvPr/>
        </p:nvSpPr>
        <p:spPr>
          <a:xfrm>
            <a:off x="6767016" y="1855232"/>
            <a:ext cx="2156460" cy="8812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48E2371F-2EEA-EDBB-7781-517E11DF17E0}"/>
              </a:ext>
            </a:extLst>
          </p:cNvPr>
          <p:cNvSpPr txBox="1"/>
          <p:nvPr/>
        </p:nvSpPr>
        <p:spPr>
          <a:xfrm>
            <a:off x="6798996" y="2013000"/>
            <a:ext cx="2055900" cy="584775"/>
          </a:xfrm>
          <a:prstGeom prst="rect">
            <a:avLst/>
          </a:prstGeom>
          <a:noFill/>
        </p:spPr>
        <p:txBody>
          <a:bodyPr wrap="square" rtlCol="0">
            <a:spAutoFit/>
          </a:bodyPr>
          <a:lstStyle/>
          <a:p>
            <a:r>
              <a:rPr lang="en-IN" sz="1600" dirty="0"/>
              <a:t>Housing facilities near college</a:t>
            </a:r>
          </a:p>
        </p:txBody>
      </p:sp>
      <p:cxnSp>
        <p:nvCxnSpPr>
          <p:cNvPr id="21" name="Straight Connector 20">
            <a:extLst>
              <a:ext uri="{FF2B5EF4-FFF2-40B4-BE49-F238E27FC236}">
                <a16:creationId xmlns:a16="http://schemas.microsoft.com/office/drawing/2014/main" id="{45E7D445-AC79-38EA-297B-B92E5AA2F789}"/>
              </a:ext>
            </a:extLst>
          </p:cNvPr>
          <p:cNvCxnSpPr>
            <a:cxnSpLocks/>
            <a:endCxn id="22" idx="1"/>
          </p:cNvCxnSpPr>
          <p:nvPr/>
        </p:nvCxnSpPr>
        <p:spPr>
          <a:xfrm>
            <a:off x="6162675" y="3356520"/>
            <a:ext cx="601690" cy="0"/>
          </a:xfrm>
          <a:prstGeom prst="line">
            <a:avLst/>
          </a:prstGeom>
        </p:spPr>
        <p:style>
          <a:lnRef idx="3">
            <a:schemeClr val="dk1"/>
          </a:lnRef>
          <a:fillRef idx="0">
            <a:schemeClr val="dk1"/>
          </a:fillRef>
          <a:effectRef idx="2">
            <a:schemeClr val="dk1"/>
          </a:effectRef>
          <a:fontRef idx="minor">
            <a:schemeClr val="tx1"/>
          </a:fontRef>
        </p:style>
      </p:cxnSp>
      <p:sp>
        <p:nvSpPr>
          <p:cNvPr id="22" name="Rectangle 21">
            <a:extLst>
              <a:ext uri="{FF2B5EF4-FFF2-40B4-BE49-F238E27FC236}">
                <a16:creationId xmlns:a16="http://schemas.microsoft.com/office/drawing/2014/main" id="{534A9E4C-E89B-5444-CEC4-26D8FA702837}"/>
              </a:ext>
            </a:extLst>
          </p:cNvPr>
          <p:cNvSpPr/>
          <p:nvPr/>
        </p:nvSpPr>
        <p:spPr>
          <a:xfrm>
            <a:off x="6764365" y="2915885"/>
            <a:ext cx="2156460" cy="8812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FD86C42D-8B1C-0EEE-BB9C-50945F3F0BC3}"/>
              </a:ext>
            </a:extLst>
          </p:cNvPr>
          <p:cNvSpPr txBox="1"/>
          <p:nvPr/>
        </p:nvSpPr>
        <p:spPr>
          <a:xfrm>
            <a:off x="6791709" y="3025219"/>
            <a:ext cx="1845823" cy="584775"/>
          </a:xfrm>
          <a:prstGeom prst="rect">
            <a:avLst/>
          </a:prstGeom>
          <a:noFill/>
        </p:spPr>
        <p:txBody>
          <a:bodyPr wrap="square" rtlCol="0">
            <a:spAutoFit/>
          </a:bodyPr>
          <a:lstStyle/>
          <a:p>
            <a:r>
              <a:rPr lang="en-IN" sz="1600" dirty="0"/>
              <a:t>Triple sharing agreements</a:t>
            </a:r>
          </a:p>
        </p:txBody>
      </p:sp>
      <p:sp>
        <p:nvSpPr>
          <p:cNvPr id="27" name="Rectangle 26">
            <a:extLst>
              <a:ext uri="{FF2B5EF4-FFF2-40B4-BE49-F238E27FC236}">
                <a16:creationId xmlns:a16="http://schemas.microsoft.com/office/drawing/2014/main" id="{DC67E813-D48E-9524-2172-88F7D2B44F8F}"/>
              </a:ext>
            </a:extLst>
          </p:cNvPr>
          <p:cNvSpPr/>
          <p:nvPr/>
        </p:nvSpPr>
        <p:spPr>
          <a:xfrm>
            <a:off x="6767016" y="3949506"/>
            <a:ext cx="2156460" cy="8812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DA0F2E0E-4BDB-5B04-55B4-FE5E175192D2}"/>
              </a:ext>
            </a:extLst>
          </p:cNvPr>
          <p:cNvSpPr txBox="1"/>
          <p:nvPr/>
        </p:nvSpPr>
        <p:spPr>
          <a:xfrm>
            <a:off x="6838220" y="4220864"/>
            <a:ext cx="1845823" cy="338554"/>
          </a:xfrm>
          <a:prstGeom prst="rect">
            <a:avLst/>
          </a:prstGeom>
          <a:noFill/>
        </p:spPr>
        <p:txBody>
          <a:bodyPr wrap="square" rtlCol="0">
            <a:spAutoFit/>
          </a:bodyPr>
          <a:lstStyle/>
          <a:p>
            <a:r>
              <a:rPr lang="en-IN" sz="1600" dirty="0"/>
              <a:t>Good quality notes</a:t>
            </a:r>
          </a:p>
        </p:txBody>
      </p:sp>
      <p:cxnSp>
        <p:nvCxnSpPr>
          <p:cNvPr id="29" name="Straight Connector 9">
            <a:extLst>
              <a:ext uri="{FF2B5EF4-FFF2-40B4-BE49-F238E27FC236}">
                <a16:creationId xmlns:a16="http://schemas.microsoft.com/office/drawing/2014/main" id="{2CF16E6F-CA4D-A529-C985-BE3907695993}"/>
              </a:ext>
            </a:extLst>
          </p:cNvPr>
          <p:cNvCxnSpPr>
            <a:cxnSpLocks/>
            <a:stCxn id="6" idx="3"/>
          </p:cNvCxnSpPr>
          <p:nvPr/>
        </p:nvCxnSpPr>
        <p:spPr>
          <a:xfrm>
            <a:off x="5083215" y="3356520"/>
            <a:ext cx="1076430" cy="2084258"/>
          </a:xfrm>
          <a:prstGeom prst="bentConnector2">
            <a:avLst/>
          </a:prstGeom>
        </p:spPr>
        <p:style>
          <a:lnRef idx="3">
            <a:schemeClr val="dk1"/>
          </a:lnRef>
          <a:fillRef idx="0">
            <a:schemeClr val="dk1"/>
          </a:fillRef>
          <a:effectRef idx="2">
            <a:schemeClr val="dk1"/>
          </a:effectRef>
          <a:fontRef idx="minor">
            <a:schemeClr val="tx1"/>
          </a:fontRef>
        </p:style>
      </p:cxnSp>
      <p:sp>
        <p:nvSpPr>
          <p:cNvPr id="43" name="Rectangle 42">
            <a:extLst>
              <a:ext uri="{FF2B5EF4-FFF2-40B4-BE49-F238E27FC236}">
                <a16:creationId xmlns:a16="http://schemas.microsoft.com/office/drawing/2014/main" id="{A5AD6BDF-3ADC-ED83-9502-77C0930249DF}"/>
              </a:ext>
            </a:extLst>
          </p:cNvPr>
          <p:cNvSpPr/>
          <p:nvPr/>
        </p:nvSpPr>
        <p:spPr>
          <a:xfrm>
            <a:off x="6767016" y="5001113"/>
            <a:ext cx="2156460" cy="8812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TextBox 43">
            <a:extLst>
              <a:ext uri="{FF2B5EF4-FFF2-40B4-BE49-F238E27FC236}">
                <a16:creationId xmlns:a16="http://schemas.microsoft.com/office/drawing/2014/main" id="{1DF201D2-0DA8-F007-ECEC-932DB004D046}"/>
              </a:ext>
            </a:extLst>
          </p:cNvPr>
          <p:cNvSpPr txBox="1"/>
          <p:nvPr/>
        </p:nvSpPr>
        <p:spPr>
          <a:xfrm>
            <a:off x="6764365" y="5149360"/>
            <a:ext cx="2392853" cy="584775"/>
          </a:xfrm>
          <a:prstGeom prst="rect">
            <a:avLst/>
          </a:prstGeom>
          <a:noFill/>
        </p:spPr>
        <p:txBody>
          <a:bodyPr wrap="square" rtlCol="0">
            <a:spAutoFit/>
          </a:bodyPr>
          <a:lstStyle/>
          <a:p>
            <a:r>
              <a:rPr lang="en-IN" sz="1600" dirty="0"/>
              <a:t>Tutorship programs/peer learning</a:t>
            </a:r>
          </a:p>
        </p:txBody>
      </p:sp>
      <p:cxnSp>
        <p:nvCxnSpPr>
          <p:cNvPr id="54" name="Straight Connector 53">
            <a:extLst>
              <a:ext uri="{FF2B5EF4-FFF2-40B4-BE49-F238E27FC236}">
                <a16:creationId xmlns:a16="http://schemas.microsoft.com/office/drawing/2014/main" id="{55AB22C5-8862-82F3-1077-DB30CB79A373}"/>
              </a:ext>
            </a:extLst>
          </p:cNvPr>
          <p:cNvCxnSpPr>
            <a:cxnSpLocks/>
          </p:cNvCxnSpPr>
          <p:nvPr/>
        </p:nvCxnSpPr>
        <p:spPr>
          <a:xfrm>
            <a:off x="6145530" y="5440778"/>
            <a:ext cx="618835" cy="0"/>
          </a:xfrm>
          <a:prstGeom prst="line">
            <a:avLst/>
          </a:prstGeom>
        </p:spPr>
        <p:style>
          <a:lnRef idx="3">
            <a:schemeClr val="dk1"/>
          </a:lnRef>
          <a:fillRef idx="0">
            <a:schemeClr val="dk1"/>
          </a:fillRef>
          <a:effectRef idx="2">
            <a:schemeClr val="dk1"/>
          </a:effectRef>
          <a:fontRef idx="minor">
            <a:schemeClr val="tx1"/>
          </a:fontRef>
        </p:style>
      </p:cxnSp>
      <p:pic>
        <p:nvPicPr>
          <p:cNvPr id="62" name="Graphic 61" descr="Man with solid fill">
            <a:extLst>
              <a:ext uri="{FF2B5EF4-FFF2-40B4-BE49-F238E27FC236}">
                <a16:creationId xmlns:a16="http://schemas.microsoft.com/office/drawing/2014/main" id="{50D7F2D3-1816-D3E1-8A21-7360BC149C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94693" y="1810214"/>
            <a:ext cx="914400" cy="914400"/>
          </a:xfrm>
          <a:prstGeom prst="rect">
            <a:avLst/>
          </a:prstGeom>
        </p:spPr>
      </p:pic>
      <p:pic>
        <p:nvPicPr>
          <p:cNvPr id="63" name="Graphic 62" descr="Man with solid fill">
            <a:extLst>
              <a:ext uri="{FF2B5EF4-FFF2-40B4-BE49-F238E27FC236}">
                <a16:creationId xmlns:a16="http://schemas.microsoft.com/office/drawing/2014/main" id="{1916B19B-C8AF-6D0B-5D67-586A074172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94693" y="2958930"/>
            <a:ext cx="914400" cy="914400"/>
          </a:xfrm>
          <a:prstGeom prst="rect">
            <a:avLst/>
          </a:prstGeom>
        </p:spPr>
      </p:pic>
      <p:pic>
        <p:nvPicPr>
          <p:cNvPr id="3072" name="Graphic 3071" descr="Man with solid fill">
            <a:extLst>
              <a:ext uri="{FF2B5EF4-FFF2-40B4-BE49-F238E27FC236}">
                <a16:creationId xmlns:a16="http://schemas.microsoft.com/office/drawing/2014/main" id="{9BF7FDFF-7EA2-3A8F-6710-7F0A72D364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79260" y="4192695"/>
            <a:ext cx="914400" cy="914400"/>
          </a:xfrm>
          <a:prstGeom prst="rect">
            <a:avLst/>
          </a:prstGeom>
        </p:spPr>
      </p:pic>
      <p:sp>
        <p:nvSpPr>
          <p:cNvPr id="3073" name="TextBox 3072">
            <a:extLst>
              <a:ext uri="{FF2B5EF4-FFF2-40B4-BE49-F238E27FC236}">
                <a16:creationId xmlns:a16="http://schemas.microsoft.com/office/drawing/2014/main" id="{C810DF17-CE2E-8108-0F85-3449A2A67B90}"/>
              </a:ext>
            </a:extLst>
          </p:cNvPr>
          <p:cNvSpPr txBox="1"/>
          <p:nvPr/>
        </p:nvSpPr>
        <p:spPr>
          <a:xfrm>
            <a:off x="4298487" y="1249611"/>
            <a:ext cx="2156460" cy="369332"/>
          </a:xfrm>
          <a:prstGeom prst="rect">
            <a:avLst/>
          </a:prstGeom>
          <a:noFill/>
        </p:spPr>
        <p:txBody>
          <a:bodyPr wrap="square" rtlCol="0">
            <a:spAutoFit/>
          </a:bodyPr>
          <a:lstStyle/>
          <a:p>
            <a:r>
              <a:rPr lang="en-IN" b="1" dirty="0"/>
              <a:t>USERS</a:t>
            </a:r>
          </a:p>
        </p:txBody>
      </p:sp>
      <p:sp>
        <p:nvSpPr>
          <p:cNvPr id="3075" name="TextBox 3074">
            <a:extLst>
              <a:ext uri="{FF2B5EF4-FFF2-40B4-BE49-F238E27FC236}">
                <a16:creationId xmlns:a16="http://schemas.microsoft.com/office/drawing/2014/main" id="{7B9CE255-715B-D90D-592A-B59D2DD10BC6}"/>
              </a:ext>
            </a:extLst>
          </p:cNvPr>
          <p:cNvSpPr txBox="1"/>
          <p:nvPr/>
        </p:nvSpPr>
        <p:spPr>
          <a:xfrm>
            <a:off x="10579260" y="1249611"/>
            <a:ext cx="2156460" cy="369332"/>
          </a:xfrm>
          <a:prstGeom prst="rect">
            <a:avLst/>
          </a:prstGeom>
          <a:noFill/>
        </p:spPr>
        <p:txBody>
          <a:bodyPr wrap="square" rtlCol="0">
            <a:spAutoFit/>
          </a:bodyPr>
          <a:lstStyle/>
          <a:p>
            <a:r>
              <a:rPr lang="en-IN" b="1" dirty="0"/>
              <a:t>USERS</a:t>
            </a:r>
          </a:p>
        </p:txBody>
      </p:sp>
      <p:sp>
        <p:nvSpPr>
          <p:cNvPr id="3076" name="TextBox 3075">
            <a:extLst>
              <a:ext uri="{FF2B5EF4-FFF2-40B4-BE49-F238E27FC236}">
                <a16:creationId xmlns:a16="http://schemas.microsoft.com/office/drawing/2014/main" id="{6141C1D1-38CE-F14F-F672-25DF251AF0F5}"/>
              </a:ext>
            </a:extLst>
          </p:cNvPr>
          <p:cNvSpPr txBox="1"/>
          <p:nvPr/>
        </p:nvSpPr>
        <p:spPr>
          <a:xfrm>
            <a:off x="4168815" y="3844651"/>
            <a:ext cx="2156460" cy="369332"/>
          </a:xfrm>
          <a:prstGeom prst="rect">
            <a:avLst/>
          </a:prstGeom>
          <a:noFill/>
        </p:spPr>
        <p:txBody>
          <a:bodyPr wrap="square" rtlCol="0">
            <a:spAutoFit/>
          </a:bodyPr>
          <a:lstStyle/>
          <a:p>
            <a:r>
              <a:rPr lang="en-IN" b="1" dirty="0"/>
              <a:t>TAKER</a:t>
            </a:r>
          </a:p>
        </p:txBody>
      </p:sp>
      <p:sp>
        <p:nvSpPr>
          <p:cNvPr id="3077" name="TextBox 3076">
            <a:extLst>
              <a:ext uri="{FF2B5EF4-FFF2-40B4-BE49-F238E27FC236}">
                <a16:creationId xmlns:a16="http://schemas.microsoft.com/office/drawing/2014/main" id="{BB473FA1-CD98-CE0C-A840-E583F7417DB9}"/>
              </a:ext>
            </a:extLst>
          </p:cNvPr>
          <p:cNvSpPr txBox="1"/>
          <p:nvPr/>
        </p:nvSpPr>
        <p:spPr>
          <a:xfrm>
            <a:off x="10430863" y="5523121"/>
            <a:ext cx="2156460" cy="369332"/>
          </a:xfrm>
          <a:prstGeom prst="rect">
            <a:avLst/>
          </a:prstGeom>
          <a:noFill/>
        </p:spPr>
        <p:txBody>
          <a:bodyPr wrap="square" rtlCol="0">
            <a:spAutoFit/>
          </a:bodyPr>
          <a:lstStyle/>
          <a:p>
            <a:r>
              <a:rPr lang="en-IN" b="1" dirty="0"/>
              <a:t>PROVIDER</a:t>
            </a:r>
          </a:p>
        </p:txBody>
      </p:sp>
      <p:sp>
        <p:nvSpPr>
          <p:cNvPr id="3078" name="TextBox 3077">
            <a:extLst>
              <a:ext uri="{FF2B5EF4-FFF2-40B4-BE49-F238E27FC236}">
                <a16:creationId xmlns:a16="http://schemas.microsoft.com/office/drawing/2014/main" id="{6342968F-371E-94C2-9E1B-474A5E995710}"/>
              </a:ext>
            </a:extLst>
          </p:cNvPr>
          <p:cNvSpPr txBox="1"/>
          <p:nvPr/>
        </p:nvSpPr>
        <p:spPr>
          <a:xfrm>
            <a:off x="10683433" y="2665798"/>
            <a:ext cx="825660" cy="276999"/>
          </a:xfrm>
          <a:prstGeom prst="rect">
            <a:avLst/>
          </a:prstGeom>
          <a:noFill/>
        </p:spPr>
        <p:txBody>
          <a:bodyPr wrap="square" rtlCol="0">
            <a:spAutoFit/>
          </a:bodyPr>
          <a:lstStyle/>
          <a:p>
            <a:r>
              <a:rPr lang="en-IN" sz="1200" dirty="0" err="1"/>
              <a:t>Hostlers</a:t>
            </a:r>
            <a:endParaRPr lang="en-IN" sz="1200" dirty="0"/>
          </a:p>
        </p:txBody>
      </p:sp>
      <p:sp>
        <p:nvSpPr>
          <p:cNvPr id="3079" name="TextBox 3078">
            <a:extLst>
              <a:ext uri="{FF2B5EF4-FFF2-40B4-BE49-F238E27FC236}">
                <a16:creationId xmlns:a16="http://schemas.microsoft.com/office/drawing/2014/main" id="{0EED4017-2F46-DCC7-7849-D6B4632A1F8E}"/>
              </a:ext>
            </a:extLst>
          </p:cNvPr>
          <p:cNvSpPr txBox="1"/>
          <p:nvPr/>
        </p:nvSpPr>
        <p:spPr>
          <a:xfrm>
            <a:off x="10430863" y="3894513"/>
            <a:ext cx="1396677" cy="276999"/>
          </a:xfrm>
          <a:prstGeom prst="rect">
            <a:avLst/>
          </a:prstGeom>
          <a:noFill/>
        </p:spPr>
        <p:txBody>
          <a:bodyPr wrap="square" rtlCol="0">
            <a:spAutoFit/>
          </a:bodyPr>
          <a:lstStyle/>
          <a:p>
            <a:r>
              <a:rPr lang="en-IN" sz="1200" dirty="0"/>
              <a:t>Near by students</a:t>
            </a:r>
          </a:p>
        </p:txBody>
      </p:sp>
      <p:sp>
        <p:nvSpPr>
          <p:cNvPr id="3080" name="TextBox 3079">
            <a:extLst>
              <a:ext uri="{FF2B5EF4-FFF2-40B4-BE49-F238E27FC236}">
                <a16:creationId xmlns:a16="http://schemas.microsoft.com/office/drawing/2014/main" id="{B13F71D6-F671-7AB7-1C8D-9BBEEC9BCC9F}"/>
              </a:ext>
            </a:extLst>
          </p:cNvPr>
          <p:cNvSpPr txBox="1"/>
          <p:nvPr/>
        </p:nvSpPr>
        <p:spPr>
          <a:xfrm>
            <a:off x="10163981" y="5064412"/>
            <a:ext cx="1930440" cy="276999"/>
          </a:xfrm>
          <a:prstGeom prst="rect">
            <a:avLst/>
          </a:prstGeom>
          <a:noFill/>
        </p:spPr>
        <p:txBody>
          <a:bodyPr wrap="square" rtlCol="0">
            <a:spAutoFit/>
          </a:bodyPr>
          <a:lstStyle/>
          <a:p>
            <a:r>
              <a:rPr lang="en-IN" sz="1200" dirty="0"/>
              <a:t>Seniors/ Studious students</a:t>
            </a:r>
          </a:p>
        </p:txBody>
      </p:sp>
      <p:sp>
        <p:nvSpPr>
          <p:cNvPr id="3081" name="Rectangle 3080">
            <a:extLst>
              <a:ext uri="{FF2B5EF4-FFF2-40B4-BE49-F238E27FC236}">
                <a16:creationId xmlns:a16="http://schemas.microsoft.com/office/drawing/2014/main" id="{CD218ACA-7E91-825F-15C7-164FE218A71A}"/>
              </a:ext>
            </a:extLst>
          </p:cNvPr>
          <p:cNvSpPr/>
          <p:nvPr/>
        </p:nvSpPr>
        <p:spPr>
          <a:xfrm>
            <a:off x="3926177" y="937226"/>
            <a:ext cx="8018895" cy="52205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82" name="TextBox 3081">
            <a:extLst>
              <a:ext uri="{FF2B5EF4-FFF2-40B4-BE49-F238E27FC236}">
                <a16:creationId xmlns:a16="http://schemas.microsoft.com/office/drawing/2014/main" id="{AF7C2D08-B7D4-1F03-DC8A-2DF101F4DFB9}"/>
              </a:ext>
            </a:extLst>
          </p:cNvPr>
          <p:cNvSpPr txBox="1"/>
          <p:nvPr/>
        </p:nvSpPr>
        <p:spPr>
          <a:xfrm>
            <a:off x="396540" y="2367170"/>
            <a:ext cx="2865134" cy="1446550"/>
          </a:xfrm>
          <a:prstGeom prst="rect">
            <a:avLst/>
          </a:prstGeom>
          <a:noFill/>
        </p:spPr>
        <p:txBody>
          <a:bodyPr wrap="square" rtlCol="0">
            <a:spAutoFit/>
          </a:bodyPr>
          <a:lstStyle/>
          <a:p>
            <a:r>
              <a:rPr lang="en-IN" sz="4400" dirty="0">
                <a:solidFill>
                  <a:schemeClr val="bg1"/>
                </a:solidFill>
              </a:rPr>
              <a:t>CASE DIAGRAM</a:t>
            </a:r>
          </a:p>
        </p:txBody>
      </p:sp>
    </p:spTree>
    <p:extLst>
      <p:ext uri="{BB962C8B-B14F-4D97-AF65-F5344CB8AC3E}">
        <p14:creationId xmlns:p14="http://schemas.microsoft.com/office/powerpoint/2010/main" val="1887658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0DB0717-6646-CFE8-CC5B-17A1589283FA}"/>
              </a:ext>
            </a:extLst>
          </p:cNvPr>
          <p:cNvSpPr/>
          <p:nvPr/>
        </p:nvSpPr>
        <p:spPr>
          <a:xfrm>
            <a:off x="0" y="0"/>
            <a:ext cx="3508512" cy="6858000"/>
          </a:xfrm>
          <a:prstGeom prst="rect">
            <a:avLst/>
          </a:prstGeom>
          <a:solidFill>
            <a:schemeClr val="tx1">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B7E42489-5DB1-1547-1076-CA4402307F68}"/>
              </a:ext>
            </a:extLst>
          </p:cNvPr>
          <p:cNvSpPr txBox="1"/>
          <p:nvPr/>
        </p:nvSpPr>
        <p:spPr>
          <a:xfrm>
            <a:off x="396540" y="2367170"/>
            <a:ext cx="2865134" cy="2123658"/>
          </a:xfrm>
          <a:prstGeom prst="rect">
            <a:avLst/>
          </a:prstGeom>
          <a:noFill/>
        </p:spPr>
        <p:txBody>
          <a:bodyPr wrap="square" rtlCol="0">
            <a:spAutoFit/>
          </a:bodyPr>
          <a:lstStyle/>
          <a:p>
            <a:r>
              <a:rPr lang="en-IN" sz="4400" dirty="0">
                <a:solidFill>
                  <a:schemeClr val="bg1"/>
                </a:solidFill>
              </a:rPr>
              <a:t>MAKING OF LOFI PROTOTYPE</a:t>
            </a:r>
          </a:p>
        </p:txBody>
      </p:sp>
      <p:pic>
        <p:nvPicPr>
          <p:cNvPr id="2050" name="Picture 2">
            <a:extLst>
              <a:ext uri="{FF2B5EF4-FFF2-40B4-BE49-F238E27FC236}">
                <a16:creationId xmlns:a16="http://schemas.microsoft.com/office/drawing/2014/main" id="{E3C8B228-F468-7A76-5EFA-71F42364DA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 b="16104"/>
          <a:stretch/>
        </p:blipFill>
        <p:spPr bwMode="auto">
          <a:xfrm>
            <a:off x="6096000" y="750034"/>
            <a:ext cx="3051110" cy="5128251"/>
          </a:xfrm>
          <a:prstGeom prst="roundRect">
            <a:avLst>
              <a:gd name="adj" fmla="val 4203"/>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668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7E2CF0E-5F4D-D122-48AD-6F78759ECD6D}"/>
              </a:ext>
            </a:extLst>
          </p:cNvPr>
          <p:cNvSpPr/>
          <p:nvPr/>
        </p:nvSpPr>
        <p:spPr>
          <a:xfrm>
            <a:off x="0" y="0"/>
            <a:ext cx="3508512" cy="6858000"/>
          </a:xfrm>
          <a:prstGeom prst="rect">
            <a:avLst/>
          </a:prstGeom>
          <a:solidFill>
            <a:schemeClr val="tx1">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85269560-E3DE-1C32-69E7-EDDB6413F597}"/>
              </a:ext>
            </a:extLst>
          </p:cNvPr>
          <p:cNvPicPr>
            <a:picLocks noChangeAspect="1"/>
          </p:cNvPicPr>
          <p:nvPr/>
        </p:nvPicPr>
        <p:blipFill>
          <a:blip r:embed="rId2"/>
          <a:stretch>
            <a:fillRect/>
          </a:stretch>
        </p:blipFill>
        <p:spPr>
          <a:xfrm>
            <a:off x="3551234" y="168154"/>
            <a:ext cx="8468139" cy="62517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FCE60D61-E73A-D28A-C427-DDBE7FBC9C6B}"/>
              </a:ext>
            </a:extLst>
          </p:cNvPr>
          <p:cNvSpPr txBox="1"/>
          <p:nvPr/>
        </p:nvSpPr>
        <p:spPr>
          <a:xfrm>
            <a:off x="396540" y="2367170"/>
            <a:ext cx="2865134" cy="1446550"/>
          </a:xfrm>
          <a:prstGeom prst="rect">
            <a:avLst/>
          </a:prstGeom>
          <a:noFill/>
        </p:spPr>
        <p:txBody>
          <a:bodyPr wrap="square" rtlCol="0">
            <a:spAutoFit/>
          </a:bodyPr>
          <a:lstStyle/>
          <a:p>
            <a:r>
              <a:rPr lang="en-IN" sz="4400" dirty="0">
                <a:solidFill>
                  <a:schemeClr val="bg1"/>
                </a:solidFill>
              </a:rPr>
              <a:t>FINAL LOFI PROTOTYPE</a:t>
            </a:r>
          </a:p>
        </p:txBody>
      </p:sp>
      <p:sp>
        <p:nvSpPr>
          <p:cNvPr id="6" name="TextBox 5">
            <a:extLst>
              <a:ext uri="{FF2B5EF4-FFF2-40B4-BE49-F238E27FC236}">
                <a16:creationId xmlns:a16="http://schemas.microsoft.com/office/drawing/2014/main" id="{F5AEBE27-9E75-DBAA-57C6-DB911448055D}"/>
              </a:ext>
            </a:extLst>
          </p:cNvPr>
          <p:cNvSpPr txBox="1"/>
          <p:nvPr/>
        </p:nvSpPr>
        <p:spPr>
          <a:xfrm>
            <a:off x="289560" y="4450080"/>
            <a:ext cx="2865134" cy="553998"/>
          </a:xfrm>
          <a:prstGeom prst="rect">
            <a:avLst/>
          </a:prstGeom>
          <a:noFill/>
        </p:spPr>
        <p:txBody>
          <a:bodyPr wrap="square" rtlCol="0">
            <a:spAutoFit/>
          </a:bodyPr>
          <a:lstStyle/>
          <a:p>
            <a:r>
              <a:rPr lang="en-IN" sz="1000" dirty="0">
                <a:solidFill>
                  <a:schemeClr val="bg1"/>
                </a:solidFill>
                <a:hlinkClick r:id="rId3">
                  <a:extLst>
                    <a:ext uri="{A12FA001-AC4F-418D-AE19-62706E023703}">
                      <ahyp:hlinkClr xmlns:ahyp="http://schemas.microsoft.com/office/drawing/2018/hyperlinkcolor" val="tx"/>
                    </a:ext>
                  </a:extLst>
                </a:hlinkClick>
              </a:rPr>
              <a:t>https://www.figma.com/file/vZuNYQPj0072sql8pfSCgR/HCI-PROJECT?node-id=0%3A1&amp;t=pXTVRNDBjXHucI47-0</a:t>
            </a:r>
            <a:endParaRPr lang="en-IN" sz="1000" dirty="0">
              <a:solidFill>
                <a:schemeClr val="bg1"/>
              </a:solidFill>
            </a:endParaRPr>
          </a:p>
        </p:txBody>
      </p:sp>
      <p:sp>
        <p:nvSpPr>
          <p:cNvPr id="7" name="TextBox 6">
            <a:extLst>
              <a:ext uri="{FF2B5EF4-FFF2-40B4-BE49-F238E27FC236}">
                <a16:creationId xmlns:a16="http://schemas.microsoft.com/office/drawing/2014/main" id="{4BDBA9B0-D74E-C8E3-95AA-8707A293F8A5}"/>
              </a:ext>
            </a:extLst>
          </p:cNvPr>
          <p:cNvSpPr txBox="1"/>
          <p:nvPr/>
        </p:nvSpPr>
        <p:spPr>
          <a:xfrm>
            <a:off x="289560" y="3947234"/>
            <a:ext cx="2072340" cy="369332"/>
          </a:xfrm>
          <a:prstGeom prst="rect">
            <a:avLst/>
          </a:prstGeom>
          <a:noFill/>
          <a:effectLst>
            <a:reflection stA="2000" endPos="65000" dist="50800" dir="5400000" sy="-100000" algn="bl" rotWithShape="0"/>
          </a:effectLst>
        </p:spPr>
        <p:txBody>
          <a:bodyPr wrap="square" rtlCol="0">
            <a:spAutoFit/>
          </a:bodyPr>
          <a:lstStyle/>
          <a:p>
            <a:r>
              <a:rPr lang="en-IN" dirty="0">
                <a:solidFill>
                  <a:schemeClr val="tx2">
                    <a:lumMod val="40000"/>
                    <a:lumOff val="60000"/>
                  </a:schemeClr>
                </a:solidFill>
              </a:rPr>
              <a:t>FIGMA LINK</a:t>
            </a:r>
            <a:r>
              <a:rPr lang="en-IN" dirty="0"/>
              <a:t>👇</a:t>
            </a:r>
          </a:p>
        </p:txBody>
      </p:sp>
    </p:spTree>
    <p:extLst>
      <p:ext uri="{BB962C8B-B14F-4D97-AF65-F5344CB8AC3E}">
        <p14:creationId xmlns:p14="http://schemas.microsoft.com/office/powerpoint/2010/main" val="452451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017FBDA-94B4-B058-736E-F11AA83B8A0A}"/>
              </a:ext>
            </a:extLst>
          </p:cNvPr>
          <p:cNvSpPr/>
          <p:nvPr/>
        </p:nvSpPr>
        <p:spPr>
          <a:xfrm>
            <a:off x="0" y="0"/>
            <a:ext cx="3508512" cy="6858000"/>
          </a:xfrm>
          <a:prstGeom prst="rect">
            <a:avLst/>
          </a:prstGeom>
          <a:solidFill>
            <a:schemeClr val="tx1">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889FF41D-7B00-0EF4-5D59-D833146C781A}"/>
              </a:ext>
            </a:extLst>
          </p:cNvPr>
          <p:cNvSpPr txBox="1"/>
          <p:nvPr/>
        </p:nvSpPr>
        <p:spPr>
          <a:xfrm>
            <a:off x="396540" y="2367170"/>
            <a:ext cx="2865134" cy="1446550"/>
          </a:xfrm>
          <a:prstGeom prst="rect">
            <a:avLst/>
          </a:prstGeom>
          <a:noFill/>
        </p:spPr>
        <p:txBody>
          <a:bodyPr wrap="square" rtlCol="0">
            <a:spAutoFit/>
          </a:bodyPr>
          <a:lstStyle/>
          <a:p>
            <a:r>
              <a:rPr lang="en-IN" sz="4400" dirty="0">
                <a:solidFill>
                  <a:schemeClr val="bg1"/>
                </a:solidFill>
              </a:rPr>
              <a:t>HIFI PROTOTYPE</a:t>
            </a:r>
          </a:p>
        </p:txBody>
      </p:sp>
      <p:sp>
        <p:nvSpPr>
          <p:cNvPr id="7" name="TextBox 6">
            <a:extLst>
              <a:ext uri="{FF2B5EF4-FFF2-40B4-BE49-F238E27FC236}">
                <a16:creationId xmlns:a16="http://schemas.microsoft.com/office/drawing/2014/main" id="{D67F7F9F-B701-E574-16FC-AA7B271DD295}"/>
              </a:ext>
            </a:extLst>
          </p:cNvPr>
          <p:cNvSpPr txBox="1"/>
          <p:nvPr/>
        </p:nvSpPr>
        <p:spPr>
          <a:xfrm>
            <a:off x="289560" y="3947234"/>
            <a:ext cx="2072340" cy="369332"/>
          </a:xfrm>
          <a:prstGeom prst="rect">
            <a:avLst/>
          </a:prstGeom>
          <a:noFill/>
          <a:effectLst>
            <a:reflection stA="2000" endPos="65000" dist="50800" dir="5400000" sy="-100000" algn="bl" rotWithShape="0"/>
          </a:effectLst>
        </p:spPr>
        <p:txBody>
          <a:bodyPr wrap="square" rtlCol="0">
            <a:spAutoFit/>
          </a:bodyPr>
          <a:lstStyle/>
          <a:p>
            <a:r>
              <a:rPr lang="en-IN" dirty="0">
                <a:solidFill>
                  <a:schemeClr val="tx2">
                    <a:lumMod val="40000"/>
                    <a:lumOff val="60000"/>
                  </a:schemeClr>
                </a:solidFill>
              </a:rPr>
              <a:t>FIGMA LINK</a:t>
            </a:r>
            <a:r>
              <a:rPr lang="en-IN" dirty="0"/>
              <a:t>👇</a:t>
            </a:r>
          </a:p>
        </p:txBody>
      </p:sp>
      <p:sp>
        <p:nvSpPr>
          <p:cNvPr id="8" name="TextBox 7">
            <a:extLst>
              <a:ext uri="{FF2B5EF4-FFF2-40B4-BE49-F238E27FC236}">
                <a16:creationId xmlns:a16="http://schemas.microsoft.com/office/drawing/2014/main" id="{A2A6A636-CD0B-F686-C288-FD24369C3DCC}"/>
              </a:ext>
            </a:extLst>
          </p:cNvPr>
          <p:cNvSpPr txBox="1"/>
          <p:nvPr/>
        </p:nvSpPr>
        <p:spPr>
          <a:xfrm>
            <a:off x="296371" y="4450080"/>
            <a:ext cx="2638835" cy="1477328"/>
          </a:xfrm>
          <a:prstGeom prst="rect">
            <a:avLst/>
          </a:prstGeom>
          <a:noFill/>
        </p:spPr>
        <p:txBody>
          <a:bodyPr wrap="square" rtlCol="0">
            <a:spAutoFit/>
          </a:bodyPr>
          <a:lstStyle/>
          <a:p>
            <a:r>
              <a:rPr lang="en-IN" dirty="0">
                <a:solidFill>
                  <a:schemeClr val="bg1"/>
                </a:solidFill>
                <a:hlinkClick r:id="rId2">
                  <a:extLst>
                    <a:ext uri="{A12FA001-AC4F-418D-AE19-62706E023703}">
                      <ahyp:hlinkClr xmlns:ahyp="http://schemas.microsoft.com/office/drawing/2018/hyperlinkcolor" val="tx"/>
                    </a:ext>
                  </a:extLst>
                </a:hlinkClick>
              </a:rPr>
              <a:t>https://www.figma.com/file/6ZCcqFM1IBUpRkF4y061m2/hci-hifi?t=pXTVRNDBjXHucI47-1</a:t>
            </a:r>
            <a:endParaRPr lang="en-IN" dirty="0">
              <a:solidFill>
                <a:schemeClr val="bg1"/>
              </a:solidFill>
            </a:endParaRPr>
          </a:p>
        </p:txBody>
      </p:sp>
      <p:pic>
        <p:nvPicPr>
          <p:cNvPr id="10" name="Picture 9">
            <a:extLst>
              <a:ext uri="{FF2B5EF4-FFF2-40B4-BE49-F238E27FC236}">
                <a16:creationId xmlns:a16="http://schemas.microsoft.com/office/drawing/2014/main" id="{676BA43F-CF1A-3D8A-8D6D-AFB419CDEB6E}"/>
              </a:ext>
            </a:extLst>
          </p:cNvPr>
          <p:cNvPicPr>
            <a:picLocks noChangeAspect="1"/>
          </p:cNvPicPr>
          <p:nvPr/>
        </p:nvPicPr>
        <p:blipFill>
          <a:blip r:embed="rId3"/>
          <a:stretch>
            <a:fillRect/>
          </a:stretch>
        </p:blipFill>
        <p:spPr>
          <a:xfrm>
            <a:off x="3748436" y="102823"/>
            <a:ext cx="8147193" cy="64470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51225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B5D39E90-2EA1-EAFD-307A-9AD672FF44EC}"/>
              </a:ext>
            </a:extLst>
          </p:cNvPr>
          <p:cNvSpPr/>
          <p:nvPr/>
        </p:nvSpPr>
        <p:spPr>
          <a:xfrm>
            <a:off x="0" y="0"/>
            <a:ext cx="3508512" cy="6858000"/>
          </a:xfrm>
          <a:prstGeom prst="rect">
            <a:avLst/>
          </a:prstGeom>
          <a:solidFill>
            <a:schemeClr val="tx1">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TextBox 73">
            <a:extLst>
              <a:ext uri="{FF2B5EF4-FFF2-40B4-BE49-F238E27FC236}">
                <a16:creationId xmlns:a16="http://schemas.microsoft.com/office/drawing/2014/main" id="{6DC82C5D-B3F5-AE7E-9CD1-C9D0DFA0AB26}"/>
              </a:ext>
            </a:extLst>
          </p:cNvPr>
          <p:cNvSpPr txBox="1"/>
          <p:nvPr/>
        </p:nvSpPr>
        <p:spPr>
          <a:xfrm>
            <a:off x="196693" y="2300345"/>
            <a:ext cx="3111972" cy="2123658"/>
          </a:xfrm>
          <a:prstGeom prst="rect">
            <a:avLst/>
          </a:prstGeom>
          <a:noFill/>
        </p:spPr>
        <p:txBody>
          <a:bodyPr wrap="square" rtlCol="0">
            <a:spAutoFit/>
          </a:bodyPr>
          <a:lstStyle/>
          <a:p>
            <a:r>
              <a:rPr lang="en-IN" sz="4400" dirty="0">
                <a:solidFill>
                  <a:schemeClr val="bg1"/>
                </a:solidFill>
              </a:rPr>
              <a:t>USER TESTING &amp; </a:t>
            </a:r>
          </a:p>
          <a:p>
            <a:r>
              <a:rPr lang="en-IN" sz="4400" dirty="0">
                <a:solidFill>
                  <a:schemeClr val="bg1"/>
                </a:solidFill>
              </a:rPr>
              <a:t>EVALUATION</a:t>
            </a:r>
          </a:p>
        </p:txBody>
      </p:sp>
      <p:pic>
        <p:nvPicPr>
          <p:cNvPr id="89" name="Picture 88">
            <a:extLst>
              <a:ext uri="{FF2B5EF4-FFF2-40B4-BE49-F238E27FC236}">
                <a16:creationId xmlns:a16="http://schemas.microsoft.com/office/drawing/2014/main" id="{1ED5C479-82CF-DCAF-DE78-39E246E5CC7D}"/>
              </a:ext>
            </a:extLst>
          </p:cNvPr>
          <p:cNvPicPr>
            <a:picLocks noChangeAspect="1"/>
          </p:cNvPicPr>
          <p:nvPr/>
        </p:nvPicPr>
        <p:blipFill>
          <a:blip r:embed="rId2"/>
          <a:stretch>
            <a:fillRect/>
          </a:stretch>
        </p:blipFill>
        <p:spPr>
          <a:xfrm>
            <a:off x="3705205" y="1204852"/>
            <a:ext cx="7870845" cy="39574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22406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AA24EB-202B-E172-785E-02F2C47556B5}"/>
              </a:ext>
            </a:extLst>
          </p:cNvPr>
          <p:cNvSpPr/>
          <p:nvPr/>
        </p:nvSpPr>
        <p:spPr>
          <a:xfrm>
            <a:off x="0" y="0"/>
            <a:ext cx="3508512" cy="6858000"/>
          </a:xfrm>
          <a:prstGeom prst="rect">
            <a:avLst/>
          </a:prstGeom>
          <a:solidFill>
            <a:schemeClr val="tx1">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7F87D9FF-8A56-1C53-B132-B33DCD81F31F}"/>
              </a:ext>
            </a:extLst>
          </p:cNvPr>
          <p:cNvSpPr txBox="1"/>
          <p:nvPr/>
        </p:nvSpPr>
        <p:spPr>
          <a:xfrm>
            <a:off x="132472" y="2705725"/>
            <a:ext cx="3243567" cy="1446550"/>
          </a:xfrm>
          <a:prstGeom prst="rect">
            <a:avLst/>
          </a:prstGeom>
          <a:noFill/>
        </p:spPr>
        <p:txBody>
          <a:bodyPr wrap="square" rtlCol="0">
            <a:spAutoFit/>
          </a:bodyPr>
          <a:lstStyle/>
          <a:p>
            <a:r>
              <a:rPr lang="en-IN" sz="4400" dirty="0">
                <a:solidFill>
                  <a:schemeClr val="bg1"/>
                </a:solidFill>
              </a:rPr>
              <a:t>LEARNING &amp;</a:t>
            </a:r>
          </a:p>
          <a:p>
            <a:r>
              <a:rPr lang="en-IN" sz="4400" dirty="0">
                <a:solidFill>
                  <a:schemeClr val="bg1"/>
                </a:solidFill>
              </a:rPr>
              <a:t>REFLECTIONS</a:t>
            </a:r>
          </a:p>
        </p:txBody>
      </p:sp>
      <p:sp>
        <p:nvSpPr>
          <p:cNvPr id="4" name="TextBox 3">
            <a:extLst>
              <a:ext uri="{FF2B5EF4-FFF2-40B4-BE49-F238E27FC236}">
                <a16:creationId xmlns:a16="http://schemas.microsoft.com/office/drawing/2014/main" id="{D6011D1B-6095-8DBB-151D-236569CAC98D}"/>
              </a:ext>
            </a:extLst>
          </p:cNvPr>
          <p:cNvSpPr txBox="1"/>
          <p:nvPr/>
        </p:nvSpPr>
        <p:spPr>
          <a:xfrm>
            <a:off x="4548850" y="1659285"/>
            <a:ext cx="5370654" cy="3539430"/>
          </a:xfrm>
          <a:prstGeom prst="rect">
            <a:avLst/>
          </a:prstGeom>
          <a:noFill/>
        </p:spPr>
        <p:txBody>
          <a:bodyPr wrap="square" rtlCol="0">
            <a:spAutoFit/>
          </a:bodyPr>
          <a:lstStyle/>
          <a:p>
            <a:r>
              <a:rPr lang="en-US" sz="2800" dirty="0"/>
              <a:t>We are still learning from each other. This project has actually shown the practical learning of UI/UX. We are currently satisfied with our project, but there is a long way to go. We are still learning new things and trying to cover all the aspects of Human Centered Design.</a:t>
            </a:r>
            <a:endParaRPr lang="en-IN" sz="2800" dirty="0"/>
          </a:p>
        </p:txBody>
      </p:sp>
    </p:spTree>
    <p:extLst>
      <p:ext uri="{BB962C8B-B14F-4D97-AF65-F5344CB8AC3E}">
        <p14:creationId xmlns:p14="http://schemas.microsoft.com/office/powerpoint/2010/main" val="317335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alpha val="25000"/>
          </a:schemeClr>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F89A3AE8-A297-8A79-79F8-80FDC32CC073}"/>
              </a:ext>
            </a:extLst>
          </p:cNvPr>
          <p:cNvSpPr/>
          <p:nvPr/>
        </p:nvSpPr>
        <p:spPr>
          <a:xfrm>
            <a:off x="0" y="0"/>
            <a:ext cx="6096000" cy="6858000"/>
          </a:xfrm>
          <a:prstGeom prst="rect">
            <a:avLst/>
          </a:prstGeom>
          <a:solidFill>
            <a:schemeClr val="tx1">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Flowchart: Connector 12">
            <a:extLst>
              <a:ext uri="{FF2B5EF4-FFF2-40B4-BE49-F238E27FC236}">
                <a16:creationId xmlns:a16="http://schemas.microsoft.com/office/drawing/2014/main" id="{9C291474-51D5-D845-A1E2-F656272FCF15}"/>
              </a:ext>
            </a:extLst>
          </p:cNvPr>
          <p:cNvSpPr/>
          <p:nvPr/>
        </p:nvSpPr>
        <p:spPr>
          <a:xfrm>
            <a:off x="5552354" y="2775939"/>
            <a:ext cx="1087292" cy="107441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lowchart: Connector 14">
            <a:extLst>
              <a:ext uri="{FF2B5EF4-FFF2-40B4-BE49-F238E27FC236}">
                <a16:creationId xmlns:a16="http://schemas.microsoft.com/office/drawing/2014/main" id="{3D77A6AE-F947-3D43-E789-BBCC9CDD620D}"/>
              </a:ext>
            </a:extLst>
          </p:cNvPr>
          <p:cNvSpPr/>
          <p:nvPr/>
        </p:nvSpPr>
        <p:spPr>
          <a:xfrm>
            <a:off x="5226191" y="2499889"/>
            <a:ext cx="1739618" cy="1664441"/>
          </a:xfrm>
          <a:prstGeom prst="flowChartConnector">
            <a:avLst/>
          </a:prstGeom>
          <a:solidFill>
            <a:schemeClr val="accent1">
              <a:alpha val="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Flowchart: Connector 15">
            <a:extLst>
              <a:ext uri="{FF2B5EF4-FFF2-40B4-BE49-F238E27FC236}">
                <a16:creationId xmlns:a16="http://schemas.microsoft.com/office/drawing/2014/main" id="{DA9279E1-4B0A-9CB7-DA01-80E1EBF1DAC3}"/>
              </a:ext>
            </a:extLst>
          </p:cNvPr>
          <p:cNvSpPr/>
          <p:nvPr/>
        </p:nvSpPr>
        <p:spPr>
          <a:xfrm>
            <a:off x="5407617" y="2644908"/>
            <a:ext cx="1376766" cy="1374402"/>
          </a:xfrm>
          <a:prstGeom prst="flowChartConnector">
            <a:avLst/>
          </a:prstGeom>
          <a:solidFill>
            <a:schemeClr val="accent1">
              <a:alpha val="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Rectangle 28">
            <a:extLst>
              <a:ext uri="{FF2B5EF4-FFF2-40B4-BE49-F238E27FC236}">
                <a16:creationId xmlns:a16="http://schemas.microsoft.com/office/drawing/2014/main" id="{25B10DA2-5809-7FB4-B468-FB6FA6EECFAF}"/>
              </a:ext>
            </a:extLst>
          </p:cNvPr>
          <p:cNvSpPr/>
          <p:nvPr/>
        </p:nvSpPr>
        <p:spPr>
          <a:xfrm>
            <a:off x="680720" y="365760"/>
            <a:ext cx="4257040" cy="1209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PROBLEM STATEMENT</a:t>
            </a:r>
            <a:endParaRPr lang="en-IN" sz="2800" b="1" dirty="0"/>
          </a:p>
        </p:txBody>
      </p:sp>
      <p:sp>
        <p:nvSpPr>
          <p:cNvPr id="30" name="Rectangle 29">
            <a:extLst>
              <a:ext uri="{FF2B5EF4-FFF2-40B4-BE49-F238E27FC236}">
                <a16:creationId xmlns:a16="http://schemas.microsoft.com/office/drawing/2014/main" id="{AA78E1DB-0B78-4F14-2BF8-1BEED999643F}"/>
              </a:ext>
            </a:extLst>
          </p:cNvPr>
          <p:cNvSpPr/>
          <p:nvPr/>
        </p:nvSpPr>
        <p:spPr>
          <a:xfrm>
            <a:off x="6965809" y="365760"/>
            <a:ext cx="4257040" cy="1209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SOLUTION STATEMENT</a:t>
            </a:r>
            <a:endParaRPr lang="en-IN" sz="2800" b="1" dirty="0">
              <a:solidFill>
                <a:schemeClr val="tx1"/>
              </a:solidFill>
            </a:endParaRPr>
          </a:p>
        </p:txBody>
      </p:sp>
      <p:sp>
        <p:nvSpPr>
          <p:cNvPr id="31" name="Flowchart: Connector 30">
            <a:extLst>
              <a:ext uri="{FF2B5EF4-FFF2-40B4-BE49-F238E27FC236}">
                <a16:creationId xmlns:a16="http://schemas.microsoft.com/office/drawing/2014/main" id="{4DDCF2A8-E8A8-E6DA-F1ED-E9FC20BA18D7}"/>
              </a:ext>
            </a:extLst>
          </p:cNvPr>
          <p:cNvSpPr/>
          <p:nvPr/>
        </p:nvSpPr>
        <p:spPr>
          <a:xfrm>
            <a:off x="5552354" y="2541133"/>
            <a:ext cx="171410" cy="17957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Flowchart: Connector 31">
            <a:extLst>
              <a:ext uri="{FF2B5EF4-FFF2-40B4-BE49-F238E27FC236}">
                <a16:creationId xmlns:a16="http://schemas.microsoft.com/office/drawing/2014/main" id="{BA019F59-57CA-EC10-543E-E92F0693FF85}"/>
              </a:ext>
            </a:extLst>
          </p:cNvPr>
          <p:cNvSpPr/>
          <p:nvPr/>
        </p:nvSpPr>
        <p:spPr>
          <a:xfrm>
            <a:off x="5321912" y="3313144"/>
            <a:ext cx="171410" cy="17957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Flowchart: Connector 32">
            <a:extLst>
              <a:ext uri="{FF2B5EF4-FFF2-40B4-BE49-F238E27FC236}">
                <a16:creationId xmlns:a16="http://schemas.microsoft.com/office/drawing/2014/main" id="{00019A48-9789-D529-E722-3C731D072F80}"/>
              </a:ext>
            </a:extLst>
          </p:cNvPr>
          <p:cNvSpPr/>
          <p:nvPr/>
        </p:nvSpPr>
        <p:spPr>
          <a:xfrm>
            <a:off x="5552354" y="3953249"/>
            <a:ext cx="171410" cy="17957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Flowchart: Connector 33">
            <a:extLst>
              <a:ext uri="{FF2B5EF4-FFF2-40B4-BE49-F238E27FC236}">
                <a16:creationId xmlns:a16="http://schemas.microsoft.com/office/drawing/2014/main" id="{66A0DE05-2C86-EB81-9225-75E25A1C9930}"/>
              </a:ext>
            </a:extLst>
          </p:cNvPr>
          <p:cNvSpPr/>
          <p:nvPr/>
        </p:nvSpPr>
        <p:spPr>
          <a:xfrm>
            <a:off x="6553941" y="2568750"/>
            <a:ext cx="171410" cy="17957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Flowchart: Connector 34">
            <a:extLst>
              <a:ext uri="{FF2B5EF4-FFF2-40B4-BE49-F238E27FC236}">
                <a16:creationId xmlns:a16="http://schemas.microsoft.com/office/drawing/2014/main" id="{871A266C-C634-7D0D-5CC0-8C7CFEFF62E0}"/>
              </a:ext>
            </a:extLst>
          </p:cNvPr>
          <p:cNvSpPr/>
          <p:nvPr/>
        </p:nvSpPr>
        <p:spPr>
          <a:xfrm>
            <a:off x="6698678" y="3391600"/>
            <a:ext cx="171410" cy="17957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Flowchart: Connector 35">
            <a:extLst>
              <a:ext uri="{FF2B5EF4-FFF2-40B4-BE49-F238E27FC236}">
                <a16:creationId xmlns:a16="http://schemas.microsoft.com/office/drawing/2014/main" id="{1055F277-831E-8C93-A9E7-B00EF4146BD9}"/>
              </a:ext>
            </a:extLst>
          </p:cNvPr>
          <p:cNvSpPr/>
          <p:nvPr/>
        </p:nvSpPr>
        <p:spPr>
          <a:xfrm>
            <a:off x="6382531" y="4014005"/>
            <a:ext cx="171410" cy="17957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C93321CC-3191-C0F6-3AB8-D0979605BC00}"/>
              </a:ext>
            </a:extLst>
          </p:cNvPr>
          <p:cNvSpPr txBox="1"/>
          <p:nvPr/>
        </p:nvSpPr>
        <p:spPr>
          <a:xfrm>
            <a:off x="7024841" y="1270000"/>
            <a:ext cx="4540902" cy="4801314"/>
          </a:xfrm>
          <a:prstGeom prst="rect">
            <a:avLst/>
          </a:prstGeom>
          <a:noFill/>
        </p:spPr>
        <p:txBody>
          <a:bodyPr wrap="square" rtlCol="0">
            <a:spAutoFit/>
          </a:bodyPr>
          <a:lstStyle/>
          <a:p>
            <a:r>
              <a:rPr lang="en-US" dirty="0"/>
              <a:t>A marketplace platform for college students can be a great way to help students sell products and services such as old books and tutoring. This platform can help students make extra money by selling items they no longer need or offering their skills as a tutor. Additionally, the platform can make it easier for students to find and purchase items or services they need at a lower cost than they would find elsewhere. This can be particularly beneficial for students on a tight budget. Furthermore, it can also be a great way for students to connect with one another and build a sense of community within the college. This can be a great resource for both buyers and sellers, making it a win-win for all parties involved.</a:t>
            </a:r>
            <a:endParaRPr lang="en-IN" dirty="0"/>
          </a:p>
        </p:txBody>
      </p:sp>
      <p:sp>
        <p:nvSpPr>
          <p:cNvPr id="6" name="TextBox 5">
            <a:extLst>
              <a:ext uri="{FF2B5EF4-FFF2-40B4-BE49-F238E27FC236}">
                <a16:creationId xmlns:a16="http://schemas.microsoft.com/office/drawing/2014/main" id="{E8A00D0C-7996-7243-3809-66BDDFF2A8E7}"/>
              </a:ext>
            </a:extLst>
          </p:cNvPr>
          <p:cNvSpPr txBox="1"/>
          <p:nvPr/>
        </p:nvSpPr>
        <p:spPr>
          <a:xfrm>
            <a:off x="637745" y="1422400"/>
            <a:ext cx="4216210" cy="2308324"/>
          </a:xfrm>
          <a:prstGeom prst="rect">
            <a:avLst/>
          </a:prstGeom>
          <a:noFill/>
        </p:spPr>
        <p:txBody>
          <a:bodyPr wrap="square" rtlCol="0">
            <a:spAutoFit/>
          </a:bodyPr>
          <a:lstStyle/>
          <a:p>
            <a:r>
              <a:rPr lang="en-US" dirty="0">
                <a:solidFill>
                  <a:schemeClr val="bg1"/>
                </a:solidFill>
              </a:rPr>
              <a:t>College students face difficulties in finding affordable resources, and disposing of their unwanted possessions. This creates a gap in the market for a platform that connects students and facilitates the buying and selling of products and services, such as old books and tutoring, within the college community</a:t>
            </a:r>
            <a:endParaRPr lang="en-IN" dirty="0">
              <a:solidFill>
                <a:schemeClr val="bg1"/>
              </a:solidFill>
            </a:endParaRPr>
          </a:p>
        </p:txBody>
      </p:sp>
    </p:spTree>
    <p:extLst>
      <p:ext uri="{BB962C8B-B14F-4D97-AF65-F5344CB8AC3E}">
        <p14:creationId xmlns:p14="http://schemas.microsoft.com/office/powerpoint/2010/main" val="1599279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BAC66F-5566-692F-3E73-447FD5E41629}"/>
              </a:ext>
            </a:extLst>
          </p:cNvPr>
          <p:cNvSpPr/>
          <p:nvPr/>
        </p:nvSpPr>
        <p:spPr>
          <a:xfrm>
            <a:off x="0" y="0"/>
            <a:ext cx="3508512" cy="6858000"/>
          </a:xfrm>
          <a:prstGeom prst="rect">
            <a:avLst/>
          </a:prstGeom>
          <a:solidFill>
            <a:schemeClr val="tx1">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11AF2D4A-78F1-4164-07C4-D097F5354536}"/>
              </a:ext>
            </a:extLst>
          </p:cNvPr>
          <p:cNvSpPr txBox="1"/>
          <p:nvPr/>
        </p:nvSpPr>
        <p:spPr>
          <a:xfrm>
            <a:off x="-48768" y="2705725"/>
            <a:ext cx="3698239" cy="1446550"/>
          </a:xfrm>
          <a:prstGeom prst="rect">
            <a:avLst/>
          </a:prstGeom>
          <a:noFill/>
        </p:spPr>
        <p:txBody>
          <a:bodyPr wrap="square" rtlCol="0">
            <a:spAutoFit/>
          </a:bodyPr>
          <a:lstStyle/>
          <a:p>
            <a:r>
              <a:rPr lang="en-IN" sz="4400" dirty="0">
                <a:solidFill>
                  <a:schemeClr val="bg1"/>
                </a:solidFill>
              </a:rPr>
              <a:t>REQUIREMENT GATHERING</a:t>
            </a:r>
          </a:p>
        </p:txBody>
      </p:sp>
      <p:sp>
        <p:nvSpPr>
          <p:cNvPr id="6" name="TextBox 5">
            <a:extLst>
              <a:ext uri="{FF2B5EF4-FFF2-40B4-BE49-F238E27FC236}">
                <a16:creationId xmlns:a16="http://schemas.microsoft.com/office/drawing/2014/main" id="{088C413D-4A2B-092E-B290-7473531E8E2E}"/>
              </a:ext>
            </a:extLst>
          </p:cNvPr>
          <p:cNvSpPr txBox="1"/>
          <p:nvPr/>
        </p:nvSpPr>
        <p:spPr>
          <a:xfrm>
            <a:off x="3958542" y="428263"/>
            <a:ext cx="6967959" cy="2462213"/>
          </a:xfrm>
          <a:prstGeom prst="rect">
            <a:avLst/>
          </a:prstGeom>
          <a:noFill/>
        </p:spPr>
        <p:txBody>
          <a:bodyPr wrap="square" rtlCol="0">
            <a:spAutoFit/>
          </a:bodyPr>
          <a:lstStyle/>
          <a:p>
            <a:r>
              <a:rPr lang="en-US" sz="2200" dirty="0"/>
              <a:t>Tutoring:</a:t>
            </a:r>
          </a:p>
          <a:p>
            <a:pPr marL="285750" indent="-285750">
              <a:buFont typeface="Arial" panose="020B0604020202020204" pitchFamily="34" charset="0"/>
              <a:buChar char="•"/>
            </a:pPr>
            <a:r>
              <a:rPr lang="en-US" sz="2200" dirty="0"/>
              <a:t>Access to a variety of subject matter experts, to accommodate different learning styles and subject needs.</a:t>
            </a:r>
          </a:p>
          <a:p>
            <a:pPr marL="285750" indent="-285750">
              <a:buFont typeface="Arial" panose="020B0604020202020204" pitchFamily="34" charset="0"/>
              <a:buChar char="•"/>
            </a:pPr>
            <a:r>
              <a:rPr lang="en-US" sz="2200" dirty="0"/>
              <a:t>Flexible scheduling options, to accommodate students' busy schedules One-on-one or small group instruction, to provide personalized attention and support</a:t>
            </a:r>
            <a:endParaRPr lang="en-IN" sz="2200" dirty="0"/>
          </a:p>
        </p:txBody>
      </p:sp>
      <p:sp>
        <p:nvSpPr>
          <p:cNvPr id="7" name="TextBox 6">
            <a:extLst>
              <a:ext uri="{FF2B5EF4-FFF2-40B4-BE49-F238E27FC236}">
                <a16:creationId xmlns:a16="http://schemas.microsoft.com/office/drawing/2014/main" id="{7294449B-FE8A-4922-BFBD-40ED34B8E71A}"/>
              </a:ext>
            </a:extLst>
          </p:cNvPr>
          <p:cNvSpPr txBox="1"/>
          <p:nvPr/>
        </p:nvSpPr>
        <p:spPr>
          <a:xfrm>
            <a:off x="3958542" y="3259723"/>
            <a:ext cx="6782764" cy="1785104"/>
          </a:xfrm>
          <a:prstGeom prst="rect">
            <a:avLst/>
          </a:prstGeom>
          <a:noFill/>
        </p:spPr>
        <p:txBody>
          <a:bodyPr wrap="square" rtlCol="0">
            <a:spAutoFit/>
          </a:bodyPr>
          <a:lstStyle/>
          <a:p>
            <a:r>
              <a:rPr lang="en-US" sz="2200" dirty="0"/>
              <a:t>Hostel Services:</a:t>
            </a:r>
          </a:p>
          <a:p>
            <a:pPr marL="285750" indent="-285750">
              <a:buFont typeface="Arial" panose="020B0604020202020204" pitchFamily="34" charset="0"/>
              <a:buChar char="•"/>
            </a:pPr>
            <a:r>
              <a:rPr lang="en-US" sz="2200" dirty="0"/>
              <a:t>Safe and secure accommodation, to provide peace of mind for students and their families</a:t>
            </a:r>
          </a:p>
          <a:p>
            <a:pPr marL="285750" indent="-285750">
              <a:buFont typeface="Arial" panose="020B0604020202020204" pitchFamily="34" charset="0"/>
              <a:buChar char="•"/>
            </a:pPr>
            <a:r>
              <a:rPr lang="en-US" sz="2200" dirty="0"/>
              <a:t>Affordable pricing options, to make the service accessible to a wide range of students</a:t>
            </a:r>
            <a:endParaRPr lang="en-IN" sz="2200" dirty="0"/>
          </a:p>
        </p:txBody>
      </p:sp>
    </p:spTree>
    <p:extLst>
      <p:ext uri="{BB962C8B-B14F-4D97-AF65-F5344CB8AC3E}">
        <p14:creationId xmlns:p14="http://schemas.microsoft.com/office/powerpoint/2010/main" val="135203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0AD9E0C-0B2B-0E91-635B-2281F285B2DF}"/>
              </a:ext>
            </a:extLst>
          </p:cNvPr>
          <p:cNvSpPr/>
          <p:nvPr/>
        </p:nvSpPr>
        <p:spPr>
          <a:xfrm>
            <a:off x="0" y="0"/>
            <a:ext cx="3508512" cy="6858000"/>
          </a:xfrm>
          <a:prstGeom prst="rect">
            <a:avLst/>
          </a:prstGeom>
          <a:solidFill>
            <a:schemeClr val="tx1">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D2AD5BF8-48A6-6884-E097-6363EA31453E}"/>
              </a:ext>
            </a:extLst>
          </p:cNvPr>
          <p:cNvSpPr txBox="1"/>
          <p:nvPr/>
        </p:nvSpPr>
        <p:spPr>
          <a:xfrm>
            <a:off x="377687" y="2683565"/>
            <a:ext cx="2822713" cy="769441"/>
          </a:xfrm>
          <a:prstGeom prst="rect">
            <a:avLst/>
          </a:prstGeom>
          <a:noFill/>
        </p:spPr>
        <p:txBody>
          <a:bodyPr wrap="square" rtlCol="0">
            <a:spAutoFit/>
          </a:bodyPr>
          <a:lstStyle/>
          <a:p>
            <a:r>
              <a:rPr lang="en-IN" sz="4400" dirty="0">
                <a:solidFill>
                  <a:schemeClr val="bg1"/>
                </a:solidFill>
              </a:rPr>
              <a:t>PERSONAS</a:t>
            </a:r>
          </a:p>
        </p:txBody>
      </p:sp>
      <p:pic>
        <p:nvPicPr>
          <p:cNvPr id="12" name="Picture 11">
            <a:extLst>
              <a:ext uri="{FF2B5EF4-FFF2-40B4-BE49-F238E27FC236}">
                <a16:creationId xmlns:a16="http://schemas.microsoft.com/office/drawing/2014/main" id="{AE974CE6-BF13-3997-FA73-4492F164101A}"/>
              </a:ext>
            </a:extLst>
          </p:cNvPr>
          <p:cNvPicPr>
            <a:picLocks noChangeAspect="1"/>
          </p:cNvPicPr>
          <p:nvPr/>
        </p:nvPicPr>
        <p:blipFill>
          <a:blip r:embed="rId2"/>
          <a:stretch>
            <a:fillRect/>
          </a:stretch>
        </p:blipFill>
        <p:spPr>
          <a:xfrm>
            <a:off x="3508514" y="0"/>
            <a:ext cx="8683486" cy="6858000"/>
          </a:xfrm>
          <a:prstGeom prst="rect">
            <a:avLst/>
          </a:prstGeom>
        </p:spPr>
      </p:pic>
      <p:sp>
        <p:nvSpPr>
          <p:cNvPr id="13" name="Rectangle 12">
            <a:extLst>
              <a:ext uri="{FF2B5EF4-FFF2-40B4-BE49-F238E27FC236}">
                <a16:creationId xmlns:a16="http://schemas.microsoft.com/office/drawing/2014/main" id="{80579ACA-BEDE-C6A0-CABD-9C7C4EB946F6}"/>
              </a:ext>
            </a:extLst>
          </p:cNvPr>
          <p:cNvSpPr/>
          <p:nvPr/>
        </p:nvSpPr>
        <p:spPr>
          <a:xfrm>
            <a:off x="7742583" y="0"/>
            <a:ext cx="248478"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C8C19685-ECE0-CEE9-05D6-3430A8F90B3E}"/>
              </a:ext>
            </a:extLst>
          </p:cNvPr>
          <p:cNvSpPr/>
          <p:nvPr/>
        </p:nvSpPr>
        <p:spPr>
          <a:xfrm rot="16200000">
            <a:off x="7716078" y="-907773"/>
            <a:ext cx="268357" cy="868348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882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9DA9485-3756-481D-B39B-3AD2093AD196}"/>
              </a:ext>
            </a:extLst>
          </p:cNvPr>
          <p:cNvSpPr/>
          <p:nvPr/>
        </p:nvSpPr>
        <p:spPr>
          <a:xfrm>
            <a:off x="0" y="0"/>
            <a:ext cx="3508512" cy="6858000"/>
          </a:xfrm>
          <a:prstGeom prst="rect">
            <a:avLst/>
          </a:prstGeom>
          <a:solidFill>
            <a:schemeClr val="tx1">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561A3D58-F2E8-8953-C7F2-C89FF7AFAD0D}"/>
              </a:ext>
            </a:extLst>
          </p:cNvPr>
          <p:cNvPicPr>
            <a:picLocks noChangeAspect="1"/>
          </p:cNvPicPr>
          <p:nvPr/>
        </p:nvPicPr>
        <p:blipFill>
          <a:blip r:embed="rId2"/>
          <a:stretch>
            <a:fillRect/>
          </a:stretch>
        </p:blipFill>
        <p:spPr>
          <a:xfrm>
            <a:off x="3667135" y="219173"/>
            <a:ext cx="8435247" cy="64196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938399A6-866E-9239-A972-71DF0B29C8AD}"/>
              </a:ext>
            </a:extLst>
          </p:cNvPr>
          <p:cNvSpPr txBox="1"/>
          <p:nvPr/>
        </p:nvSpPr>
        <p:spPr>
          <a:xfrm>
            <a:off x="377687" y="2683565"/>
            <a:ext cx="2822713" cy="769441"/>
          </a:xfrm>
          <a:prstGeom prst="rect">
            <a:avLst/>
          </a:prstGeom>
          <a:noFill/>
        </p:spPr>
        <p:txBody>
          <a:bodyPr wrap="square" rtlCol="0">
            <a:spAutoFit/>
          </a:bodyPr>
          <a:lstStyle/>
          <a:p>
            <a:r>
              <a:rPr lang="en-IN" sz="4400" dirty="0">
                <a:solidFill>
                  <a:schemeClr val="bg1"/>
                </a:solidFill>
              </a:rPr>
              <a:t>PERSONAS</a:t>
            </a:r>
          </a:p>
        </p:txBody>
      </p:sp>
    </p:spTree>
    <p:extLst>
      <p:ext uri="{BB962C8B-B14F-4D97-AF65-F5344CB8AC3E}">
        <p14:creationId xmlns:p14="http://schemas.microsoft.com/office/powerpoint/2010/main" val="2125763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FA2A81E-C07E-2D16-9364-5544AD4CC85F}"/>
              </a:ext>
            </a:extLst>
          </p:cNvPr>
          <p:cNvSpPr/>
          <p:nvPr/>
        </p:nvSpPr>
        <p:spPr>
          <a:xfrm>
            <a:off x="0" y="0"/>
            <a:ext cx="3508512" cy="6858000"/>
          </a:xfrm>
          <a:prstGeom prst="rect">
            <a:avLst/>
          </a:prstGeom>
          <a:solidFill>
            <a:schemeClr val="tx1">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6F58ACB3-1CD0-52EE-BE58-07AF5C9C24D1}"/>
              </a:ext>
            </a:extLst>
          </p:cNvPr>
          <p:cNvPicPr>
            <a:picLocks noChangeAspect="1"/>
          </p:cNvPicPr>
          <p:nvPr/>
        </p:nvPicPr>
        <p:blipFill>
          <a:blip r:embed="rId2"/>
          <a:stretch>
            <a:fillRect/>
          </a:stretch>
        </p:blipFill>
        <p:spPr>
          <a:xfrm>
            <a:off x="3657803" y="200320"/>
            <a:ext cx="8435247" cy="64573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D7FC432E-BFA4-95AA-10BC-098A9737177F}"/>
              </a:ext>
            </a:extLst>
          </p:cNvPr>
          <p:cNvSpPr txBox="1"/>
          <p:nvPr/>
        </p:nvSpPr>
        <p:spPr>
          <a:xfrm>
            <a:off x="377687" y="2683565"/>
            <a:ext cx="2822713" cy="769441"/>
          </a:xfrm>
          <a:prstGeom prst="rect">
            <a:avLst/>
          </a:prstGeom>
          <a:noFill/>
        </p:spPr>
        <p:txBody>
          <a:bodyPr wrap="square" rtlCol="0">
            <a:spAutoFit/>
          </a:bodyPr>
          <a:lstStyle/>
          <a:p>
            <a:r>
              <a:rPr lang="en-IN" sz="4400" dirty="0">
                <a:solidFill>
                  <a:schemeClr val="bg1"/>
                </a:solidFill>
              </a:rPr>
              <a:t>PERSONAS</a:t>
            </a:r>
          </a:p>
        </p:txBody>
      </p:sp>
    </p:spTree>
    <p:extLst>
      <p:ext uri="{BB962C8B-B14F-4D97-AF65-F5344CB8AC3E}">
        <p14:creationId xmlns:p14="http://schemas.microsoft.com/office/powerpoint/2010/main" val="1031387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56D0B6-E909-CD5B-293A-84EB4F2D0117}"/>
              </a:ext>
            </a:extLst>
          </p:cNvPr>
          <p:cNvSpPr/>
          <p:nvPr/>
        </p:nvSpPr>
        <p:spPr>
          <a:xfrm>
            <a:off x="0" y="0"/>
            <a:ext cx="3508512" cy="6858000"/>
          </a:xfrm>
          <a:prstGeom prst="rect">
            <a:avLst/>
          </a:prstGeom>
          <a:solidFill>
            <a:schemeClr val="tx1">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85D423CF-8E3A-4258-7581-D18BB1B41500}"/>
              </a:ext>
            </a:extLst>
          </p:cNvPr>
          <p:cNvPicPr>
            <a:picLocks noChangeAspect="1"/>
          </p:cNvPicPr>
          <p:nvPr/>
        </p:nvPicPr>
        <p:blipFill>
          <a:blip r:embed="rId2"/>
          <a:stretch>
            <a:fillRect/>
          </a:stretch>
        </p:blipFill>
        <p:spPr>
          <a:xfrm>
            <a:off x="3657804" y="242740"/>
            <a:ext cx="8444673" cy="63725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A22C84AB-CE36-0C79-60EA-E524D3C6C78A}"/>
              </a:ext>
            </a:extLst>
          </p:cNvPr>
          <p:cNvSpPr txBox="1"/>
          <p:nvPr/>
        </p:nvSpPr>
        <p:spPr>
          <a:xfrm>
            <a:off x="377687" y="2683565"/>
            <a:ext cx="2822713" cy="769441"/>
          </a:xfrm>
          <a:prstGeom prst="rect">
            <a:avLst/>
          </a:prstGeom>
          <a:noFill/>
        </p:spPr>
        <p:txBody>
          <a:bodyPr wrap="square" rtlCol="0">
            <a:spAutoFit/>
          </a:bodyPr>
          <a:lstStyle/>
          <a:p>
            <a:r>
              <a:rPr lang="en-IN" sz="4400" dirty="0">
                <a:solidFill>
                  <a:schemeClr val="bg1"/>
                </a:solidFill>
              </a:rPr>
              <a:t>PERSONAS</a:t>
            </a:r>
          </a:p>
        </p:txBody>
      </p:sp>
    </p:spTree>
    <p:extLst>
      <p:ext uri="{BB962C8B-B14F-4D97-AF65-F5344CB8AC3E}">
        <p14:creationId xmlns:p14="http://schemas.microsoft.com/office/powerpoint/2010/main" val="4084295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3FB72D0-5975-112B-FCB9-AC45158D1885}"/>
              </a:ext>
            </a:extLst>
          </p:cNvPr>
          <p:cNvSpPr/>
          <p:nvPr/>
        </p:nvSpPr>
        <p:spPr>
          <a:xfrm>
            <a:off x="0" y="0"/>
            <a:ext cx="3508512" cy="6858000"/>
          </a:xfrm>
          <a:prstGeom prst="rect">
            <a:avLst/>
          </a:prstGeom>
          <a:solidFill>
            <a:schemeClr val="tx1">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D89FC5A6-D054-EFC6-FD2F-C71C7B746845}"/>
              </a:ext>
            </a:extLst>
          </p:cNvPr>
          <p:cNvPicPr>
            <a:picLocks noChangeAspect="1"/>
          </p:cNvPicPr>
          <p:nvPr/>
        </p:nvPicPr>
        <p:blipFill>
          <a:blip r:embed="rId2"/>
          <a:stretch>
            <a:fillRect/>
          </a:stretch>
        </p:blipFill>
        <p:spPr>
          <a:xfrm>
            <a:off x="3648473" y="132841"/>
            <a:ext cx="8406966" cy="64196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B953B101-E7CD-5A78-CF7B-201E0D5A05D5}"/>
              </a:ext>
            </a:extLst>
          </p:cNvPr>
          <p:cNvSpPr txBox="1"/>
          <p:nvPr/>
        </p:nvSpPr>
        <p:spPr>
          <a:xfrm>
            <a:off x="377687" y="2683565"/>
            <a:ext cx="2822713" cy="769441"/>
          </a:xfrm>
          <a:prstGeom prst="rect">
            <a:avLst/>
          </a:prstGeom>
          <a:noFill/>
        </p:spPr>
        <p:txBody>
          <a:bodyPr wrap="square" rtlCol="0">
            <a:spAutoFit/>
          </a:bodyPr>
          <a:lstStyle/>
          <a:p>
            <a:r>
              <a:rPr lang="en-IN" sz="4400" dirty="0">
                <a:solidFill>
                  <a:schemeClr val="bg1"/>
                </a:solidFill>
              </a:rPr>
              <a:t>PERSONAS</a:t>
            </a:r>
          </a:p>
        </p:txBody>
      </p:sp>
    </p:spTree>
    <p:extLst>
      <p:ext uri="{BB962C8B-B14F-4D97-AF65-F5344CB8AC3E}">
        <p14:creationId xmlns:p14="http://schemas.microsoft.com/office/powerpoint/2010/main" val="2988173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61CC2D-0053-1A7D-6B68-EB9CA41677E4}"/>
              </a:ext>
            </a:extLst>
          </p:cNvPr>
          <p:cNvSpPr/>
          <p:nvPr/>
        </p:nvSpPr>
        <p:spPr>
          <a:xfrm>
            <a:off x="0" y="0"/>
            <a:ext cx="3508512" cy="6858000"/>
          </a:xfrm>
          <a:prstGeom prst="rect">
            <a:avLst/>
          </a:prstGeom>
          <a:solidFill>
            <a:schemeClr val="tx1">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2A13A697-3B35-0F1C-8B76-6439FE279A39}"/>
              </a:ext>
            </a:extLst>
          </p:cNvPr>
          <p:cNvSpPr txBox="1"/>
          <p:nvPr/>
        </p:nvSpPr>
        <p:spPr>
          <a:xfrm>
            <a:off x="396539" y="2367171"/>
            <a:ext cx="2865134" cy="1446550"/>
          </a:xfrm>
          <a:prstGeom prst="rect">
            <a:avLst/>
          </a:prstGeom>
          <a:noFill/>
        </p:spPr>
        <p:txBody>
          <a:bodyPr wrap="square" rtlCol="0">
            <a:spAutoFit/>
          </a:bodyPr>
          <a:lstStyle/>
          <a:p>
            <a:r>
              <a:rPr lang="en-IN" sz="4400" dirty="0">
                <a:solidFill>
                  <a:schemeClr val="bg1"/>
                </a:solidFill>
              </a:rPr>
              <a:t>EMPATHY MAPPING</a:t>
            </a:r>
          </a:p>
        </p:txBody>
      </p:sp>
      <p:pic>
        <p:nvPicPr>
          <p:cNvPr id="7" name="Picture 6">
            <a:extLst>
              <a:ext uri="{FF2B5EF4-FFF2-40B4-BE49-F238E27FC236}">
                <a16:creationId xmlns:a16="http://schemas.microsoft.com/office/drawing/2014/main" id="{6500CDCD-E115-D9ED-DB3F-DFF0B68496F3}"/>
              </a:ext>
            </a:extLst>
          </p:cNvPr>
          <p:cNvPicPr>
            <a:picLocks noChangeAspect="1"/>
          </p:cNvPicPr>
          <p:nvPr/>
        </p:nvPicPr>
        <p:blipFill>
          <a:blip r:embed="rId2"/>
          <a:stretch>
            <a:fillRect/>
          </a:stretch>
        </p:blipFill>
        <p:spPr>
          <a:xfrm>
            <a:off x="4737115" y="1325549"/>
            <a:ext cx="6226080" cy="40389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883990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438</Words>
  <Application>Microsoft Office PowerPoint</Application>
  <PresentationFormat>Widescreen</PresentationFormat>
  <Paragraphs>49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IIITD Marketplace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IIITD Marketplace</dc:title>
  <dc:creator>Manveet Singh</dc:creator>
  <cp:lastModifiedBy>Manveet Singh</cp:lastModifiedBy>
  <cp:revision>2</cp:revision>
  <dcterms:created xsi:type="dcterms:W3CDTF">2023-01-22T06:55:23Z</dcterms:created>
  <dcterms:modified xsi:type="dcterms:W3CDTF">2023-01-22T18:50:33Z</dcterms:modified>
</cp:coreProperties>
</file>