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417-8083-40B8-BA5E-80F6BF40C1B0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52B-ED0F-463E-8FBF-3C3A72525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16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417-8083-40B8-BA5E-80F6BF40C1B0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52B-ED0F-463E-8FBF-3C3A72525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86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417-8083-40B8-BA5E-80F6BF40C1B0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52B-ED0F-463E-8FBF-3C3A72525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83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417-8083-40B8-BA5E-80F6BF40C1B0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52B-ED0F-463E-8FBF-3C3A72525F38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367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417-8083-40B8-BA5E-80F6BF40C1B0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52B-ED0F-463E-8FBF-3C3A72525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763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417-8083-40B8-BA5E-80F6BF40C1B0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52B-ED0F-463E-8FBF-3C3A72525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966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417-8083-40B8-BA5E-80F6BF40C1B0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52B-ED0F-463E-8FBF-3C3A72525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288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417-8083-40B8-BA5E-80F6BF40C1B0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52B-ED0F-463E-8FBF-3C3A72525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38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417-8083-40B8-BA5E-80F6BF40C1B0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52B-ED0F-463E-8FBF-3C3A72525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24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417-8083-40B8-BA5E-80F6BF40C1B0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52B-ED0F-463E-8FBF-3C3A72525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59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417-8083-40B8-BA5E-80F6BF40C1B0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52B-ED0F-463E-8FBF-3C3A72525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54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417-8083-40B8-BA5E-80F6BF40C1B0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52B-ED0F-463E-8FBF-3C3A72525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72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417-8083-40B8-BA5E-80F6BF40C1B0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52B-ED0F-463E-8FBF-3C3A72525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553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417-8083-40B8-BA5E-80F6BF40C1B0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52B-ED0F-463E-8FBF-3C3A72525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528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417-8083-40B8-BA5E-80F6BF40C1B0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52B-ED0F-463E-8FBF-3C3A72525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1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417-8083-40B8-BA5E-80F6BF40C1B0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52B-ED0F-463E-8FBF-3C3A72525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38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A417-8083-40B8-BA5E-80F6BF40C1B0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352B-ED0F-463E-8FBF-3C3A72525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09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02A417-8083-40B8-BA5E-80F6BF40C1B0}" type="datetimeFigureOut">
              <a:rPr lang="en-CA" smtClean="0"/>
              <a:t>2024-09-08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11352B-ED0F-463E-8FBF-3C3A72525F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91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A9C3-80C4-10A4-8DD4-82553631A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Salary prediction based on Job descriptions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F56C-9020-E68B-71E9-B8FD15B8A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is to examine a set of job postings with salaries and then predict salaries for a new set of job postings.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525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5C8F-C9F1-9875-31CE-717FA448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as the level of seniority goes up, the salary increases.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C2FD2-6068-343D-DA16-8E9E360E9E2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366963"/>
            <a:ext cx="10364451" cy="4214064"/>
          </a:xfrm>
        </p:spPr>
      </p:pic>
    </p:spTree>
    <p:extLst>
      <p:ext uri="{BB962C8B-B14F-4D97-AF65-F5344CB8AC3E}">
        <p14:creationId xmlns:p14="http://schemas.microsoft.com/office/powerpoint/2010/main" val="176080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1449-3D42-9EB7-CE60-4E0A881C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People without degree or with a high school obtain the lower salaries in comparison with people who have bachelors, masters or doctoral.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4F590-5B08-1D84-A57D-A49DEBA0E3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366963"/>
            <a:ext cx="10364451" cy="4210407"/>
          </a:xfrm>
        </p:spPr>
      </p:pic>
    </p:spTree>
    <p:extLst>
      <p:ext uri="{BB962C8B-B14F-4D97-AF65-F5344CB8AC3E}">
        <p14:creationId xmlns:p14="http://schemas.microsoft.com/office/powerpoint/2010/main" val="268056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A286-BC01-C498-4AD3-4FB63F05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Employees who are major in any subject get nearly same salary. However, those without any major obtain 20% lower wages than their peers.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473229-FD7E-2782-6F62-4BD14AEAA68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" y="2366963"/>
            <a:ext cx="10364450" cy="4167396"/>
          </a:xfrm>
        </p:spPr>
      </p:pic>
    </p:spTree>
    <p:extLst>
      <p:ext uri="{BB962C8B-B14F-4D97-AF65-F5344CB8AC3E}">
        <p14:creationId xmlns:p14="http://schemas.microsoft.com/office/powerpoint/2010/main" val="43613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3E3B-5ABA-CE11-8562-37EFF5DB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highest wages are paid in Oil and Finance, whereas Education sector pays the lowest.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92DA07-FF8A-413D-3D3A-E047FCB0A9E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" y="2366963"/>
            <a:ext cx="10364450" cy="4255049"/>
          </a:xfrm>
        </p:spPr>
      </p:pic>
    </p:spTree>
    <p:extLst>
      <p:ext uri="{BB962C8B-B14F-4D97-AF65-F5344CB8AC3E}">
        <p14:creationId xmlns:p14="http://schemas.microsoft.com/office/powerpoint/2010/main" val="2497674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E9BD-4604-D084-9F0D-1E84CB50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 experience increases, the amount of salary goes up.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9C3C8A-564B-2661-A878-C967774678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366963"/>
            <a:ext cx="10364451" cy="4038722"/>
          </a:xfrm>
        </p:spPr>
      </p:pic>
    </p:spTree>
    <p:extLst>
      <p:ext uri="{BB962C8B-B14F-4D97-AF65-F5344CB8AC3E}">
        <p14:creationId xmlns:p14="http://schemas.microsoft.com/office/powerpoint/2010/main" val="68298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7276-DECF-F25B-8513-3B5BE1AF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you live far from metro cities, your salary goes down.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14281-BDB6-ADE2-CBDE-2A89A665D4F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" y="2366963"/>
            <a:ext cx="10364450" cy="4109302"/>
          </a:xfrm>
        </p:spPr>
      </p:pic>
    </p:spTree>
    <p:extLst>
      <p:ext uri="{BB962C8B-B14F-4D97-AF65-F5344CB8AC3E}">
        <p14:creationId xmlns:p14="http://schemas.microsoft.com/office/powerpoint/2010/main" val="184847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00F4-09E0-C2FF-57F6-859310E9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CBDD97-A7B9-EA9E-AE42-99704E8EE4B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214694"/>
            <a:ext cx="10364451" cy="4340586"/>
          </a:xfrm>
        </p:spPr>
      </p:pic>
    </p:spTree>
    <p:extLst>
      <p:ext uri="{BB962C8B-B14F-4D97-AF65-F5344CB8AC3E}">
        <p14:creationId xmlns:p14="http://schemas.microsoft.com/office/powerpoint/2010/main" val="2044691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02A9-15A5-829A-3609-B3B61A7D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importances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13F7D7-E368-849C-5586-E48D7C55FF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83" y="2377440"/>
            <a:ext cx="8173328" cy="4192171"/>
          </a:xfrm>
        </p:spPr>
      </p:pic>
    </p:spTree>
    <p:extLst>
      <p:ext uri="{BB962C8B-B14F-4D97-AF65-F5344CB8AC3E}">
        <p14:creationId xmlns:p14="http://schemas.microsoft.com/office/powerpoint/2010/main" val="411267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64E-C02F-5B9A-4123-63AD5569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importances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74824-F691-2257-2246-CF2DE9A609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41" y="2366963"/>
            <a:ext cx="9833317" cy="4125686"/>
          </a:xfrm>
        </p:spPr>
      </p:pic>
    </p:spTree>
    <p:extLst>
      <p:ext uri="{BB962C8B-B14F-4D97-AF65-F5344CB8AC3E}">
        <p14:creationId xmlns:p14="http://schemas.microsoft.com/office/powerpoint/2010/main" val="394206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3321-1055-23C4-60FF-91C79D41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supplied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516D-D5FB-67AF-1A91-B2F6B5B7AE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are three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CSV d</a:t>
            </a:r>
            <a:r>
              <a:rPr lang="en-US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 files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train_features.csv: E</a:t>
            </a:r>
            <a:r>
              <a:rPr lang="en-US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 row represents metadata for an individual job posting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“</a:t>
            </a:r>
            <a:r>
              <a:rPr lang="en-US" sz="1800" cap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jobId</a:t>
            </a:r>
            <a:r>
              <a:rPr lang="en-US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column represents a unique identifier for the job posting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</a:t>
            </a:r>
            <a:r>
              <a:rPr lang="en-US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remaining columns describe features of the job posting.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train_salaries.csv: E</a:t>
            </a:r>
            <a:r>
              <a:rPr lang="en-US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 row associates 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800" cap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cap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“s</a:t>
            </a:r>
            <a:r>
              <a:rPr lang="en-US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test_features.csv: S</a:t>
            </a:r>
            <a:r>
              <a:rPr lang="en-US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imilar 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train_features.csv, </a:t>
            </a:r>
            <a:r>
              <a:rPr lang="en-US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row represents metadata for an individual job posting.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row of each file contains headers for the columns. </a:t>
            </a:r>
            <a:endParaRPr lang="en-CA" cap="none" dirty="0"/>
          </a:p>
        </p:txBody>
      </p:sp>
    </p:spTree>
    <p:extLst>
      <p:ext uri="{BB962C8B-B14F-4D97-AF65-F5344CB8AC3E}">
        <p14:creationId xmlns:p14="http://schemas.microsoft.com/office/powerpoint/2010/main" val="418430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AFD1-DF6E-4DC1-F930-021112AF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languages and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AEDB-EFFE-AD05-A644-4F23E43C6D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Python programming language</a:t>
            </a: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oogle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CA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olab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for a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n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otebook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nvironment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andas</a:t>
            </a: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umPy</a:t>
            </a:r>
          </a:p>
          <a:p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A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cikit</a:t>
            </a:r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-l</a:t>
            </a:r>
            <a:r>
              <a:rPr lang="en-CA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earn</a:t>
            </a:r>
            <a:endParaRPr lang="en-CA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eaborn</a:t>
            </a: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atplotlib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03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56F2-2AF2-AEF5-FCF2-6414C791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taken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E35B-2526-C462-A575-49194003C1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Part 1: defined the problem</a:t>
            </a:r>
          </a:p>
          <a:p>
            <a:pPr lvl="1"/>
            <a:r>
              <a:rPr lang="en-CA" dirty="0"/>
              <a:t>Outlined what are the features, the target variable?</a:t>
            </a:r>
          </a:p>
          <a:p>
            <a:pPr lvl="1"/>
            <a:r>
              <a:rPr lang="en-CA" dirty="0"/>
              <a:t>Is it a regression problem or classification? Then decided the metric to optimize.</a:t>
            </a:r>
          </a:p>
          <a:p>
            <a:r>
              <a:rPr lang="en-CA" sz="2000" dirty="0"/>
              <a:t>Part 2: discovered the data</a:t>
            </a:r>
          </a:p>
          <a:p>
            <a:pPr lvl="1"/>
            <a:r>
              <a:rPr lang="en-CA" dirty="0"/>
              <a:t>Checked missing, duplicate data, and outliers and summarized the data.</a:t>
            </a:r>
          </a:p>
          <a:p>
            <a:pPr lvl="1"/>
            <a:r>
              <a:rPr lang="en-CA" dirty="0"/>
              <a:t>Visualized the features with the target to check their impact and relationship.</a:t>
            </a:r>
          </a:p>
          <a:p>
            <a:r>
              <a:rPr lang="en-CA" dirty="0"/>
              <a:t>Part 3: developed the model</a:t>
            </a:r>
          </a:p>
          <a:p>
            <a:pPr lvl="1"/>
            <a:r>
              <a:rPr lang="en-CA" dirty="0"/>
              <a:t>Built linear regression, gradient boosting, and random forest regression model.</a:t>
            </a:r>
          </a:p>
          <a:p>
            <a:pPr lvl="1"/>
            <a:r>
              <a:rPr lang="en-CA" dirty="0"/>
              <a:t>Fine-tuned them by hand, and fit them, selected the best one, fit and checked the prediction.</a:t>
            </a:r>
          </a:p>
        </p:txBody>
      </p:sp>
    </p:spTree>
    <p:extLst>
      <p:ext uri="{BB962C8B-B14F-4D97-AF65-F5344CB8AC3E}">
        <p14:creationId xmlns:p14="http://schemas.microsoft.com/office/powerpoint/2010/main" val="96100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3194-6387-F638-8A56-AD3DF64C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Boxplot denotes outliers which need to be further investigated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2AA26A-0714-379F-8F6C-E8B4D5135E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1" y="2079191"/>
            <a:ext cx="10891444" cy="4316005"/>
          </a:xfrm>
        </p:spPr>
      </p:pic>
    </p:spTree>
    <p:extLst>
      <p:ext uri="{BB962C8B-B14F-4D97-AF65-F5344CB8AC3E}">
        <p14:creationId xmlns:p14="http://schemas.microsoft.com/office/powerpoint/2010/main" val="349652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196B-8B2A-3C24-EC5B-B26311EA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Outliers are below 8.5 and above 220.5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13A49-6086-7FCA-07DD-CE7919A183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324759"/>
            <a:ext cx="10364451" cy="4212670"/>
          </a:xfrm>
        </p:spPr>
      </p:pic>
    </p:spTree>
    <p:extLst>
      <p:ext uri="{BB962C8B-B14F-4D97-AF65-F5344CB8AC3E}">
        <p14:creationId xmlns:p14="http://schemas.microsoft.com/office/powerpoint/2010/main" val="211549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93B2-6F2C-A08C-5BC2-0D7ED59B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salary is 0 which looks corrupt data so best to drop these records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20785-C00C-E24B-A12E-8C2AB02B6F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47779"/>
            <a:ext cx="10363200" cy="3791704"/>
          </a:xfrm>
        </p:spPr>
      </p:pic>
    </p:spTree>
    <p:extLst>
      <p:ext uri="{BB962C8B-B14F-4D97-AF65-F5344CB8AC3E}">
        <p14:creationId xmlns:p14="http://schemas.microsoft.com/office/powerpoint/2010/main" val="175249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FFFF-24C4-64DA-2055-2E0C1217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Degree, major, and experience justifies the salary though the job type is junior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9B195-C4B5-3B03-4AE3-F19CC1370A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366963"/>
            <a:ext cx="10364451" cy="4315191"/>
          </a:xfrm>
        </p:spPr>
      </p:pic>
    </p:spTree>
    <p:extLst>
      <p:ext uri="{BB962C8B-B14F-4D97-AF65-F5344CB8AC3E}">
        <p14:creationId xmlns:p14="http://schemas.microsoft.com/office/powerpoint/2010/main" val="160801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8E9E-13A5-94CB-E67E-0F1A7254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Companyid</a:t>
            </a:r>
            <a:r>
              <a:rPr lang="en-CA" dirty="0"/>
              <a:t> does not give any insight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CF2D4-0957-4A1B-FAB5-B6594737BF0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2366963"/>
            <a:ext cx="10364451" cy="4173808"/>
          </a:xfrm>
        </p:spPr>
      </p:pic>
    </p:spTree>
    <p:extLst>
      <p:ext uri="{BB962C8B-B14F-4D97-AF65-F5344CB8AC3E}">
        <p14:creationId xmlns:p14="http://schemas.microsoft.com/office/powerpoint/2010/main" val="82266933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62</TotalTime>
  <Words>427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Droplet</vt:lpstr>
      <vt:lpstr>Salary prediction based on Job descriptions</vt:lpstr>
      <vt:lpstr>Data supplied</vt:lpstr>
      <vt:lpstr>Software languages and libraries used</vt:lpstr>
      <vt:lpstr>Steps taken for this project</vt:lpstr>
      <vt:lpstr>Boxplot denotes outliers which need to be further investigated</vt:lpstr>
      <vt:lpstr>Outliers are below 8.5 and above 220.5</vt:lpstr>
      <vt:lpstr>The salary is 0 which looks corrupt data so best to drop these records</vt:lpstr>
      <vt:lpstr>Degree, major, and experience justifies the salary though the job type is junior</vt:lpstr>
      <vt:lpstr>Companyid does not give any insight</vt:lpstr>
      <vt:lpstr>as the level of seniority goes up, the salary increases.</vt:lpstr>
      <vt:lpstr>People without degree or with a high school obtain the lower salaries in comparison with people who have bachelors, masters or doctoral.</vt:lpstr>
      <vt:lpstr>Employees who are major in any subject get nearly same salary. However, those without any major obtain 20% lower wages than their peers.</vt:lpstr>
      <vt:lpstr>The highest wages are paid in Oil and Finance, whereas Education sector pays the lowest.</vt:lpstr>
      <vt:lpstr>as experience increases, the amount of salary goes up.</vt:lpstr>
      <vt:lpstr>As you live far from metro cities, your salary goes down.</vt:lpstr>
      <vt:lpstr>Model summary</vt:lpstr>
      <vt:lpstr>Feature importances</vt:lpstr>
      <vt:lpstr>Feature importances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Maulik Vyas</dc:creator>
  <cp:lastModifiedBy>Maulik Vyas</cp:lastModifiedBy>
  <cp:revision>1</cp:revision>
  <dcterms:created xsi:type="dcterms:W3CDTF">2024-09-09T02:22:26Z</dcterms:created>
  <dcterms:modified xsi:type="dcterms:W3CDTF">2024-09-09T03:25:15Z</dcterms:modified>
</cp:coreProperties>
</file>