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8"/>
  </p:notesMasterIdLst>
  <p:sldIdLst>
    <p:sldId id="256" r:id="rId2"/>
    <p:sldId id="257" r:id="rId3"/>
    <p:sldId id="258" r:id="rId4"/>
    <p:sldId id="265" r:id="rId5"/>
    <p:sldId id="264" r:id="rId6"/>
    <p:sldId id="267" r:id="rId7"/>
    <p:sldId id="268" r:id="rId8"/>
    <p:sldId id="270" r:id="rId9"/>
    <p:sldId id="271" r:id="rId10"/>
    <p:sldId id="273" r:id="rId11"/>
    <p:sldId id="272" r:id="rId12"/>
    <p:sldId id="263" r:id="rId13"/>
    <p:sldId id="261" r:id="rId14"/>
    <p:sldId id="260" r:id="rId15"/>
    <p:sldId id="259"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C58E6A-4409-4D46-9684-D4ABB91BB00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E362A1-19D8-4A33-BCF7-947F791E71C3}">
      <dgm:prSet/>
      <dgm:spPr/>
      <dgm:t>
        <a:bodyPr/>
        <a:lstStyle/>
        <a:p>
          <a:pPr>
            <a:lnSpc>
              <a:spcPct val="100000"/>
            </a:lnSpc>
          </a:pPr>
          <a:r>
            <a:rPr lang="en-US"/>
            <a:t>Data</a:t>
          </a:r>
        </a:p>
      </dgm:t>
    </dgm:pt>
    <dgm:pt modelId="{8B861586-A7D3-41AC-AB65-EB5875CACE2B}" type="parTrans" cxnId="{1BA712C2-47F8-48CD-B66A-22CCDF085FEA}">
      <dgm:prSet/>
      <dgm:spPr/>
      <dgm:t>
        <a:bodyPr/>
        <a:lstStyle/>
        <a:p>
          <a:endParaRPr lang="en-US"/>
        </a:p>
      </dgm:t>
    </dgm:pt>
    <dgm:pt modelId="{2C739450-1687-4BC6-96F4-1C134DB62DCB}" type="sibTrans" cxnId="{1BA712C2-47F8-48CD-B66A-22CCDF085FEA}">
      <dgm:prSet/>
      <dgm:spPr/>
      <dgm:t>
        <a:bodyPr/>
        <a:lstStyle/>
        <a:p>
          <a:endParaRPr lang="en-US"/>
        </a:p>
      </dgm:t>
    </dgm:pt>
    <dgm:pt modelId="{B87090C3-8046-4A2E-AD25-79F3A2806F79}">
      <dgm:prSet/>
      <dgm:spPr/>
      <dgm:t>
        <a:bodyPr/>
        <a:lstStyle/>
        <a:p>
          <a:pPr>
            <a:lnSpc>
              <a:spcPct val="100000"/>
            </a:lnSpc>
          </a:pPr>
          <a:r>
            <a:rPr lang="en-US" dirty="0"/>
            <a:t>Need for Visualization</a:t>
          </a:r>
        </a:p>
      </dgm:t>
    </dgm:pt>
    <dgm:pt modelId="{540DAB12-5C6B-4627-9856-791321A5D2A3}" type="parTrans" cxnId="{BC965BD6-A07E-43A4-8017-49D82A21D52E}">
      <dgm:prSet/>
      <dgm:spPr/>
      <dgm:t>
        <a:bodyPr/>
        <a:lstStyle/>
        <a:p>
          <a:endParaRPr lang="en-US"/>
        </a:p>
      </dgm:t>
    </dgm:pt>
    <dgm:pt modelId="{B9E9E0BE-CA89-48A4-96C3-9C8E88A63875}" type="sibTrans" cxnId="{BC965BD6-A07E-43A4-8017-49D82A21D52E}">
      <dgm:prSet/>
      <dgm:spPr/>
      <dgm:t>
        <a:bodyPr/>
        <a:lstStyle/>
        <a:p>
          <a:endParaRPr lang="en-US"/>
        </a:p>
      </dgm:t>
    </dgm:pt>
    <dgm:pt modelId="{5182D193-1BAC-4C73-B698-923B6DE0F819}">
      <dgm:prSet/>
      <dgm:spPr/>
      <dgm:t>
        <a:bodyPr/>
        <a:lstStyle/>
        <a:p>
          <a:pPr>
            <a:lnSpc>
              <a:spcPct val="100000"/>
            </a:lnSpc>
          </a:pPr>
          <a:r>
            <a:rPr lang="en-US" dirty="0"/>
            <a:t>Visualization Tools</a:t>
          </a:r>
        </a:p>
      </dgm:t>
    </dgm:pt>
    <dgm:pt modelId="{4AED96E0-CC0E-4288-BCB1-139845E62939}" type="parTrans" cxnId="{EBF70CCE-F270-433F-9F34-9C4D32DBE877}">
      <dgm:prSet/>
      <dgm:spPr/>
      <dgm:t>
        <a:bodyPr/>
        <a:lstStyle/>
        <a:p>
          <a:endParaRPr lang="en-US"/>
        </a:p>
      </dgm:t>
    </dgm:pt>
    <dgm:pt modelId="{8EFFB29D-0CC9-436E-B9DF-6B34027145BB}" type="sibTrans" cxnId="{EBF70CCE-F270-433F-9F34-9C4D32DBE877}">
      <dgm:prSet/>
      <dgm:spPr/>
      <dgm:t>
        <a:bodyPr/>
        <a:lstStyle/>
        <a:p>
          <a:endParaRPr lang="en-US"/>
        </a:p>
      </dgm:t>
    </dgm:pt>
    <dgm:pt modelId="{54393CD3-0FC8-4808-91EF-729805AAAFE1}">
      <dgm:prSet/>
      <dgm:spPr/>
      <dgm:t>
        <a:bodyPr/>
        <a:lstStyle/>
        <a:p>
          <a:pPr>
            <a:lnSpc>
              <a:spcPct val="100000"/>
            </a:lnSpc>
          </a:pPr>
          <a:r>
            <a:rPr lang="en-US" dirty="0"/>
            <a:t>Data visualization using Python </a:t>
          </a:r>
        </a:p>
      </dgm:t>
    </dgm:pt>
    <dgm:pt modelId="{FFC16C4A-6B67-4478-991A-5742D04B8D78}" type="parTrans" cxnId="{DEE67E4D-310B-488E-B34D-5E6C723989D1}">
      <dgm:prSet/>
      <dgm:spPr/>
      <dgm:t>
        <a:bodyPr/>
        <a:lstStyle/>
        <a:p>
          <a:endParaRPr lang="en-US"/>
        </a:p>
      </dgm:t>
    </dgm:pt>
    <dgm:pt modelId="{B8E54703-6A82-43B5-917F-CA604491B080}" type="sibTrans" cxnId="{DEE67E4D-310B-488E-B34D-5E6C723989D1}">
      <dgm:prSet/>
      <dgm:spPr/>
      <dgm:t>
        <a:bodyPr/>
        <a:lstStyle/>
        <a:p>
          <a:endParaRPr lang="en-US"/>
        </a:p>
      </dgm:t>
    </dgm:pt>
    <dgm:pt modelId="{A4C8B591-61D5-40C9-86C4-BD109A5CE498}" type="pres">
      <dgm:prSet presAssocID="{CDC58E6A-4409-4D46-9684-D4ABB91BB00B}" presName="root" presStyleCnt="0">
        <dgm:presLayoutVars>
          <dgm:dir/>
          <dgm:resizeHandles val="exact"/>
        </dgm:presLayoutVars>
      </dgm:prSet>
      <dgm:spPr/>
    </dgm:pt>
    <dgm:pt modelId="{4DAA8CB4-5A43-4292-93FE-81D2A1A538F4}" type="pres">
      <dgm:prSet presAssocID="{22E362A1-19D8-4A33-BCF7-947F791E71C3}" presName="compNode" presStyleCnt="0"/>
      <dgm:spPr/>
    </dgm:pt>
    <dgm:pt modelId="{C9CD1E8A-51FE-4169-A3B3-231B8A5DEBFA}" type="pres">
      <dgm:prSet presAssocID="{22E362A1-19D8-4A33-BCF7-947F791E71C3}" presName="bgRect" presStyleLbl="bgShp" presStyleIdx="0" presStyleCnt="4"/>
      <dgm:spPr/>
    </dgm:pt>
    <dgm:pt modelId="{5AEC4739-4E07-4808-8119-C7EB5EDBA307}" type="pres">
      <dgm:prSet presAssocID="{22E362A1-19D8-4A33-BCF7-947F791E71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09EAE96A-E994-4E51-A0C6-60D89662F603}" type="pres">
      <dgm:prSet presAssocID="{22E362A1-19D8-4A33-BCF7-947F791E71C3}" presName="spaceRect" presStyleCnt="0"/>
      <dgm:spPr/>
    </dgm:pt>
    <dgm:pt modelId="{54CF6981-BCE1-486D-B6DC-7E93697EB6A1}" type="pres">
      <dgm:prSet presAssocID="{22E362A1-19D8-4A33-BCF7-947F791E71C3}" presName="parTx" presStyleLbl="revTx" presStyleIdx="0" presStyleCnt="4">
        <dgm:presLayoutVars>
          <dgm:chMax val="0"/>
          <dgm:chPref val="0"/>
        </dgm:presLayoutVars>
      </dgm:prSet>
      <dgm:spPr/>
    </dgm:pt>
    <dgm:pt modelId="{50D1CEE0-1515-4A46-B997-01EAEF3F5AE2}" type="pres">
      <dgm:prSet presAssocID="{2C739450-1687-4BC6-96F4-1C134DB62DCB}" presName="sibTrans" presStyleCnt="0"/>
      <dgm:spPr/>
    </dgm:pt>
    <dgm:pt modelId="{75B641AB-C1BE-47F0-B719-B7C1F5695216}" type="pres">
      <dgm:prSet presAssocID="{B87090C3-8046-4A2E-AD25-79F3A2806F79}" presName="compNode" presStyleCnt="0"/>
      <dgm:spPr/>
    </dgm:pt>
    <dgm:pt modelId="{8AA47FB7-9F33-483A-95D4-739E2DE06433}" type="pres">
      <dgm:prSet presAssocID="{B87090C3-8046-4A2E-AD25-79F3A2806F79}" presName="bgRect" presStyleLbl="bgShp" presStyleIdx="1" presStyleCnt="4"/>
      <dgm:spPr/>
    </dgm:pt>
    <dgm:pt modelId="{8FB4DD1F-92D1-4D77-B9D3-B2CB723F0A86}" type="pres">
      <dgm:prSet presAssocID="{B87090C3-8046-4A2E-AD25-79F3A2806F7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918714C-310F-4708-A537-BAD6A9A607E3}" type="pres">
      <dgm:prSet presAssocID="{B87090C3-8046-4A2E-AD25-79F3A2806F79}" presName="spaceRect" presStyleCnt="0"/>
      <dgm:spPr/>
    </dgm:pt>
    <dgm:pt modelId="{D9190D8A-8941-4E66-BD4D-040D61365175}" type="pres">
      <dgm:prSet presAssocID="{B87090C3-8046-4A2E-AD25-79F3A2806F79}" presName="parTx" presStyleLbl="revTx" presStyleIdx="1" presStyleCnt="4">
        <dgm:presLayoutVars>
          <dgm:chMax val="0"/>
          <dgm:chPref val="0"/>
        </dgm:presLayoutVars>
      </dgm:prSet>
      <dgm:spPr/>
    </dgm:pt>
    <dgm:pt modelId="{1C5223EE-9F28-445C-80AD-2EB3F1B3FA31}" type="pres">
      <dgm:prSet presAssocID="{B9E9E0BE-CA89-48A4-96C3-9C8E88A63875}" presName="sibTrans" presStyleCnt="0"/>
      <dgm:spPr/>
    </dgm:pt>
    <dgm:pt modelId="{2A78601D-1678-4694-BB57-6433F2C9CD2B}" type="pres">
      <dgm:prSet presAssocID="{5182D193-1BAC-4C73-B698-923B6DE0F819}" presName="compNode" presStyleCnt="0"/>
      <dgm:spPr/>
    </dgm:pt>
    <dgm:pt modelId="{37CE61BF-483B-48D5-8241-286587C388D7}" type="pres">
      <dgm:prSet presAssocID="{5182D193-1BAC-4C73-B698-923B6DE0F819}" presName="bgRect" presStyleLbl="bgShp" presStyleIdx="2" presStyleCnt="4"/>
      <dgm:spPr/>
    </dgm:pt>
    <dgm:pt modelId="{D3B86F28-2AB8-4EB8-9010-6BB2A07DAF15}" type="pres">
      <dgm:prSet presAssocID="{5182D193-1BAC-4C73-B698-923B6DE0F81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44236E0A-F234-4C29-AB02-BE4ECCDC2220}" type="pres">
      <dgm:prSet presAssocID="{5182D193-1BAC-4C73-B698-923B6DE0F819}" presName="spaceRect" presStyleCnt="0"/>
      <dgm:spPr/>
    </dgm:pt>
    <dgm:pt modelId="{35E63F0B-3061-405A-9E70-2C155AE55EAB}" type="pres">
      <dgm:prSet presAssocID="{5182D193-1BAC-4C73-B698-923B6DE0F819}" presName="parTx" presStyleLbl="revTx" presStyleIdx="2" presStyleCnt="4">
        <dgm:presLayoutVars>
          <dgm:chMax val="0"/>
          <dgm:chPref val="0"/>
        </dgm:presLayoutVars>
      </dgm:prSet>
      <dgm:spPr/>
    </dgm:pt>
    <dgm:pt modelId="{343408A1-ABCD-4347-9DB1-C67EBE918BA4}" type="pres">
      <dgm:prSet presAssocID="{8EFFB29D-0CC9-436E-B9DF-6B34027145BB}" presName="sibTrans" presStyleCnt="0"/>
      <dgm:spPr/>
    </dgm:pt>
    <dgm:pt modelId="{B72618A8-8E0B-4C72-A6FC-4F735096AF9A}" type="pres">
      <dgm:prSet presAssocID="{54393CD3-0FC8-4808-91EF-729805AAAFE1}" presName="compNode" presStyleCnt="0"/>
      <dgm:spPr/>
    </dgm:pt>
    <dgm:pt modelId="{8FBAA226-9FE6-46DD-924D-1F366AD77205}" type="pres">
      <dgm:prSet presAssocID="{54393CD3-0FC8-4808-91EF-729805AAAFE1}" presName="bgRect" presStyleLbl="bgShp" presStyleIdx="3" presStyleCnt="4"/>
      <dgm:spPr/>
    </dgm:pt>
    <dgm:pt modelId="{6702BF5E-7775-4157-933B-DDCCC0236D80}" type="pres">
      <dgm:prSet presAssocID="{54393CD3-0FC8-4808-91EF-729805AAAFE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365C112-1F59-48E8-A63D-26962FAE334F}" type="pres">
      <dgm:prSet presAssocID="{54393CD3-0FC8-4808-91EF-729805AAAFE1}" presName="spaceRect" presStyleCnt="0"/>
      <dgm:spPr/>
    </dgm:pt>
    <dgm:pt modelId="{5BB87B00-9EA1-45F2-BAA6-050A9490661F}" type="pres">
      <dgm:prSet presAssocID="{54393CD3-0FC8-4808-91EF-729805AAAFE1}" presName="parTx" presStyleLbl="revTx" presStyleIdx="3" presStyleCnt="4">
        <dgm:presLayoutVars>
          <dgm:chMax val="0"/>
          <dgm:chPref val="0"/>
        </dgm:presLayoutVars>
      </dgm:prSet>
      <dgm:spPr/>
    </dgm:pt>
  </dgm:ptLst>
  <dgm:cxnLst>
    <dgm:cxn modelId="{D497751E-3D86-40D4-8B8B-DB442D940871}" type="presOf" srcId="{CDC58E6A-4409-4D46-9684-D4ABB91BB00B}" destId="{A4C8B591-61D5-40C9-86C4-BD109A5CE498}" srcOrd="0" destOrd="0" presId="urn:microsoft.com/office/officeart/2018/2/layout/IconVerticalSolidList"/>
    <dgm:cxn modelId="{DEE67E4D-310B-488E-B34D-5E6C723989D1}" srcId="{CDC58E6A-4409-4D46-9684-D4ABB91BB00B}" destId="{54393CD3-0FC8-4808-91EF-729805AAAFE1}" srcOrd="3" destOrd="0" parTransId="{FFC16C4A-6B67-4478-991A-5742D04B8D78}" sibTransId="{B8E54703-6A82-43B5-917F-CA604491B080}"/>
    <dgm:cxn modelId="{EC36AC54-B1B8-4BF4-944B-13960424537C}" type="presOf" srcId="{B87090C3-8046-4A2E-AD25-79F3A2806F79}" destId="{D9190D8A-8941-4E66-BD4D-040D61365175}" srcOrd="0" destOrd="0" presId="urn:microsoft.com/office/officeart/2018/2/layout/IconVerticalSolidList"/>
    <dgm:cxn modelId="{A1E85D96-044A-4A2F-860E-19604A546343}" type="presOf" srcId="{22E362A1-19D8-4A33-BCF7-947F791E71C3}" destId="{54CF6981-BCE1-486D-B6DC-7E93697EB6A1}" srcOrd="0" destOrd="0" presId="urn:microsoft.com/office/officeart/2018/2/layout/IconVerticalSolidList"/>
    <dgm:cxn modelId="{1BA712C2-47F8-48CD-B66A-22CCDF085FEA}" srcId="{CDC58E6A-4409-4D46-9684-D4ABB91BB00B}" destId="{22E362A1-19D8-4A33-BCF7-947F791E71C3}" srcOrd="0" destOrd="0" parTransId="{8B861586-A7D3-41AC-AB65-EB5875CACE2B}" sibTransId="{2C739450-1687-4BC6-96F4-1C134DB62DCB}"/>
    <dgm:cxn modelId="{EBF70CCE-F270-433F-9F34-9C4D32DBE877}" srcId="{CDC58E6A-4409-4D46-9684-D4ABB91BB00B}" destId="{5182D193-1BAC-4C73-B698-923B6DE0F819}" srcOrd="2" destOrd="0" parTransId="{4AED96E0-CC0E-4288-BCB1-139845E62939}" sibTransId="{8EFFB29D-0CC9-436E-B9DF-6B34027145BB}"/>
    <dgm:cxn modelId="{BC965BD6-A07E-43A4-8017-49D82A21D52E}" srcId="{CDC58E6A-4409-4D46-9684-D4ABB91BB00B}" destId="{B87090C3-8046-4A2E-AD25-79F3A2806F79}" srcOrd="1" destOrd="0" parTransId="{540DAB12-5C6B-4627-9856-791321A5D2A3}" sibTransId="{B9E9E0BE-CA89-48A4-96C3-9C8E88A63875}"/>
    <dgm:cxn modelId="{7C8AE0F1-DE77-4B03-B1F8-7F8115C91D7F}" type="presOf" srcId="{54393CD3-0FC8-4808-91EF-729805AAAFE1}" destId="{5BB87B00-9EA1-45F2-BAA6-050A9490661F}" srcOrd="0" destOrd="0" presId="urn:microsoft.com/office/officeart/2018/2/layout/IconVerticalSolidList"/>
    <dgm:cxn modelId="{F5571AF5-2402-4C9E-9203-67E5924D7DA8}" type="presOf" srcId="{5182D193-1BAC-4C73-B698-923B6DE0F819}" destId="{35E63F0B-3061-405A-9E70-2C155AE55EAB}" srcOrd="0" destOrd="0" presId="urn:microsoft.com/office/officeart/2018/2/layout/IconVerticalSolidList"/>
    <dgm:cxn modelId="{E89DEF78-80B4-4D16-A33A-75D4CE7E9604}" type="presParOf" srcId="{A4C8B591-61D5-40C9-86C4-BD109A5CE498}" destId="{4DAA8CB4-5A43-4292-93FE-81D2A1A538F4}" srcOrd="0" destOrd="0" presId="urn:microsoft.com/office/officeart/2018/2/layout/IconVerticalSolidList"/>
    <dgm:cxn modelId="{62456622-3FB1-4D6F-B20E-86EF11F70CEA}" type="presParOf" srcId="{4DAA8CB4-5A43-4292-93FE-81D2A1A538F4}" destId="{C9CD1E8A-51FE-4169-A3B3-231B8A5DEBFA}" srcOrd="0" destOrd="0" presId="urn:microsoft.com/office/officeart/2018/2/layout/IconVerticalSolidList"/>
    <dgm:cxn modelId="{C844D301-15B7-40C5-99F9-18F037479E71}" type="presParOf" srcId="{4DAA8CB4-5A43-4292-93FE-81D2A1A538F4}" destId="{5AEC4739-4E07-4808-8119-C7EB5EDBA307}" srcOrd="1" destOrd="0" presId="urn:microsoft.com/office/officeart/2018/2/layout/IconVerticalSolidList"/>
    <dgm:cxn modelId="{775AED0A-5EB6-419E-A68B-1EA54305AF01}" type="presParOf" srcId="{4DAA8CB4-5A43-4292-93FE-81D2A1A538F4}" destId="{09EAE96A-E994-4E51-A0C6-60D89662F603}" srcOrd="2" destOrd="0" presId="urn:microsoft.com/office/officeart/2018/2/layout/IconVerticalSolidList"/>
    <dgm:cxn modelId="{1C49BF27-3758-432B-BBF7-620D5C1B593C}" type="presParOf" srcId="{4DAA8CB4-5A43-4292-93FE-81D2A1A538F4}" destId="{54CF6981-BCE1-486D-B6DC-7E93697EB6A1}" srcOrd="3" destOrd="0" presId="urn:microsoft.com/office/officeart/2018/2/layout/IconVerticalSolidList"/>
    <dgm:cxn modelId="{ACB610D3-8CA5-44E7-9A28-25E4E9DC57F7}" type="presParOf" srcId="{A4C8B591-61D5-40C9-86C4-BD109A5CE498}" destId="{50D1CEE0-1515-4A46-B997-01EAEF3F5AE2}" srcOrd="1" destOrd="0" presId="urn:microsoft.com/office/officeart/2018/2/layout/IconVerticalSolidList"/>
    <dgm:cxn modelId="{5B013528-A360-40CD-836C-6D283DEE428B}" type="presParOf" srcId="{A4C8B591-61D5-40C9-86C4-BD109A5CE498}" destId="{75B641AB-C1BE-47F0-B719-B7C1F5695216}" srcOrd="2" destOrd="0" presId="urn:microsoft.com/office/officeart/2018/2/layout/IconVerticalSolidList"/>
    <dgm:cxn modelId="{F9E38869-EA5E-4799-8EB7-84836592E6A9}" type="presParOf" srcId="{75B641AB-C1BE-47F0-B719-B7C1F5695216}" destId="{8AA47FB7-9F33-483A-95D4-739E2DE06433}" srcOrd="0" destOrd="0" presId="urn:microsoft.com/office/officeart/2018/2/layout/IconVerticalSolidList"/>
    <dgm:cxn modelId="{A6E835DE-6786-4AE5-8927-8B450B438DBC}" type="presParOf" srcId="{75B641AB-C1BE-47F0-B719-B7C1F5695216}" destId="{8FB4DD1F-92D1-4D77-B9D3-B2CB723F0A86}" srcOrd="1" destOrd="0" presId="urn:microsoft.com/office/officeart/2018/2/layout/IconVerticalSolidList"/>
    <dgm:cxn modelId="{A917E126-DB65-42C8-A9F6-AF0647725F12}" type="presParOf" srcId="{75B641AB-C1BE-47F0-B719-B7C1F5695216}" destId="{0918714C-310F-4708-A537-BAD6A9A607E3}" srcOrd="2" destOrd="0" presId="urn:microsoft.com/office/officeart/2018/2/layout/IconVerticalSolidList"/>
    <dgm:cxn modelId="{3259E416-1B9D-42FF-904B-73A24378754C}" type="presParOf" srcId="{75B641AB-C1BE-47F0-B719-B7C1F5695216}" destId="{D9190D8A-8941-4E66-BD4D-040D61365175}" srcOrd="3" destOrd="0" presId="urn:microsoft.com/office/officeart/2018/2/layout/IconVerticalSolidList"/>
    <dgm:cxn modelId="{01438F6F-2A5C-4139-9951-81B78B03B391}" type="presParOf" srcId="{A4C8B591-61D5-40C9-86C4-BD109A5CE498}" destId="{1C5223EE-9F28-445C-80AD-2EB3F1B3FA31}" srcOrd="3" destOrd="0" presId="urn:microsoft.com/office/officeart/2018/2/layout/IconVerticalSolidList"/>
    <dgm:cxn modelId="{ACDBEF64-436A-4535-B2E8-E0A20BA1149F}" type="presParOf" srcId="{A4C8B591-61D5-40C9-86C4-BD109A5CE498}" destId="{2A78601D-1678-4694-BB57-6433F2C9CD2B}" srcOrd="4" destOrd="0" presId="urn:microsoft.com/office/officeart/2018/2/layout/IconVerticalSolidList"/>
    <dgm:cxn modelId="{2F7DCA38-3BB4-4CBE-BB16-64BB630F66C3}" type="presParOf" srcId="{2A78601D-1678-4694-BB57-6433F2C9CD2B}" destId="{37CE61BF-483B-48D5-8241-286587C388D7}" srcOrd="0" destOrd="0" presId="urn:microsoft.com/office/officeart/2018/2/layout/IconVerticalSolidList"/>
    <dgm:cxn modelId="{C37275F0-DD99-45C5-B395-D7F9B1D2FC64}" type="presParOf" srcId="{2A78601D-1678-4694-BB57-6433F2C9CD2B}" destId="{D3B86F28-2AB8-4EB8-9010-6BB2A07DAF15}" srcOrd="1" destOrd="0" presId="urn:microsoft.com/office/officeart/2018/2/layout/IconVerticalSolidList"/>
    <dgm:cxn modelId="{AD219368-52B6-4BC3-927F-AC4AEE0B5133}" type="presParOf" srcId="{2A78601D-1678-4694-BB57-6433F2C9CD2B}" destId="{44236E0A-F234-4C29-AB02-BE4ECCDC2220}" srcOrd="2" destOrd="0" presId="urn:microsoft.com/office/officeart/2018/2/layout/IconVerticalSolidList"/>
    <dgm:cxn modelId="{84B5F761-183C-42A7-895D-CA931E8E3DB4}" type="presParOf" srcId="{2A78601D-1678-4694-BB57-6433F2C9CD2B}" destId="{35E63F0B-3061-405A-9E70-2C155AE55EAB}" srcOrd="3" destOrd="0" presId="urn:microsoft.com/office/officeart/2018/2/layout/IconVerticalSolidList"/>
    <dgm:cxn modelId="{CFE2E839-3828-4792-A1D4-4EDE92EAE6F7}" type="presParOf" srcId="{A4C8B591-61D5-40C9-86C4-BD109A5CE498}" destId="{343408A1-ABCD-4347-9DB1-C67EBE918BA4}" srcOrd="5" destOrd="0" presId="urn:microsoft.com/office/officeart/2018/2/layout/IconVerticalSolidList"/>
    <dgm:cxn modelId="{55BB84AA-2CBF-4417-ADF7-4CB876CB90DE}" type="presParOf" srcId="{A4C8B591-61D5-40C9-86C4-BD109A5CE498}" destId="{B72618A8-8E0B-4C72-A6FC-4F735096AF9A}" srcOrd="6" destOrd="0" presId="urn:microsoft.com/office/officeart/2018/2/layout/IconVerticalSolidList"/>
    <dgm:cxn modelId="{7BE43D81-6F07-4E8F-8653-DC90A7C88444}" type="presParOf" srcId="{B72618A8-8E0B-4C72-A6FC-4F735096AF9A}" destId="{8FBAA226-9FE6-46DD-924D-1F366AD77205}" srcOrd="0" destOrd="0" presId="urn:microsoft.com/office/officeart/2018/2/layout/IconVerticalSolidList"/>
    <dgm:cxn modelId="{DF287D5A-8978-430F-85A9-2D668DE312C1}" type="presParOf" srcId="{B72618A8-8E0B-4C72-A6FC-4F735096AF9A}" destId="{6702BF5E-7775-4157-933B-DDCCC0236D80}" srcOrd="1" destOrd="0" presId="urn:microsoft.com/office/officeart/2018/2/layout/IconVerticalSolidList"/>
    <dgm:cxn modelId="{7D3F9F10-0AF6-4AD5-88B0-C00DE58AE7D4}" type="presParOf" srcId="{B72618A8-8E0B-4C72-A6FC-4F735096AF9A}" destId="{4365C112-1F59-48E8-A63D-26962FAE334F}" srcOrd="2" destOrd="0" presId="urn:microsoft.com/office/officeart/2018/2/layout/IconVerticalSolidList"/>
    <dgm:cxn modelId="{A9F68A18-C0B4-4E79-99C9-A0DDD5070012}" type="presParOf" srcId="{B72618A8-8E0B-4C72-A6FC-4F735096AF9A}" destId="{5BB87B00-9EA1-45F2-BAA6-050A949066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056978-DE7E-4409-8493-8D25A43CEFB5}" type="doc">
      <dgm:prSet loTypeId="urn:microsoft.com/office/officeart/2005/8/layout/default" loCatId="list" qsTypeId="urn:microsoft.com/office/officeart/2005/8/quickstyle/simple2" qsCatId="simple" csTypeId="urn:microsoft.com/office/officeart/2005/8/colors/accent2_2" csCatId="accent2" phldr="1"/>
      <dgm:spPr/>
      <dgm:t>
        <a:bodyPr/>
        <a:lstStyle/>
        <a:p>
          <a:endParaRPr lang="en-US"/>
        </a:p>
      </dgm:t>
    </dgm:pt>
    <dgm:pt modelId="{4F2087C1-9209-4995-8DDB-1F39C9DF4699}">
      <dgm:prSet custT="1"/>
      <dgm:spPr/>
      <dgm:t>
        <a:bodyPr/>
        <a:lstStyle/>
        <a:p>
          <a:r>
            <a:rPr lang="en-US" sz="1800" b="1" dirty="0"/>
            <a:t>Temporal</a:t>
          </a:r>
          <a:endParaRPr lang="en-US" sz="1800" dirty="0"/>
        </a:p>
      </dgm:t>
    </dgm:pt>
    <dgm:pt modelId="{F2FE2B44-F629-4091-A0A9-439FA3FF216B}" type="parTrans" cxnId="{02923E29-FD56-4472-B25F-D007DB40371C}">
      <dgm:prSet/>
      <dgm:spPr/>
      <dgm:t>
        <a:bodyPr/>
        <a:lstStyle/>
        <a:p>
          <a:endParaRPr lang="en-US"/>
        </a:p>
      </dgm:t>
    </dgm:pt>
    <dgm:pt modelId="{F73E8610-5FCE-46C4-B301-BBC8507E2860}" type="sibTrans" cxnId="{02923E29-FD56-4472-B25F-D007DB40371C}">
      <dgm:prSet/>
      <dgm:spPr/>
      <dgm:t>
        <a:bodyPr/>
        <a:lstStyle/>
        <a:p>
          <a:endParaRPr lang="en-US"/>
        </a:p>
      </dgm:t>
    </dgm:pt>
    <dgm:pt modelId="{6A91F320-F513-48D2-8A06-B1156179DD45}">
      <dgm:prSet custT="1"/>
      <dgm:spPr/>
      <dgm:t>
        <a:bodyPr/>
        <a:lstStyle/>
        <a:p>
          <a:r>
            <a:rPr lang="en-US" sz="1400" b="0" i="0" dirty="0"/>
            <a:t>Scatter plots</a:t>
          </a:r>
          <a:endParaRPr lang="en-US" sz="1400" dirty="0"/>
        </a:p>
      </dgm:t>
    </dgm:pt>
    <dgm:pt modelId="{0AE038C4-ADFB-4977-A68C-B9EBBE4CBA06}" type="parTrans" cxnId="{C42E0A2C-339F-4DF5-8619-13F03CDA804A}">
      <dgm:prSet/>
      <dgm:spPr/>
      <dgm:t>
        <a:bodyPr/>
        <a:lstStyle/>
        <a:p>
          <a:endParaRPr lang="en-US"/>
        </a:p>
      </dgm:t>
    </dgm:pt>
    <dgm:pt modelId="{2F933D44-C42A-4A08-868C-4A61613BE51F}" type="sibTrans" cxnId="{C42E0A2C-339F-4DF5-8619-13F03CDA804A}">
      <dgm:prSet/>
      <dgm:spPr/>
      <dgm:t>
        <a:bodyPr/>
        <a:lstStyle/>
        <a:p>
          <a:endParaRPr lang="en-US"/>
        </a:p>
      </dgm:t>
    </dgm:pt>
    <dgm:pt modelId="{A076B698-43E4-45D2-AE86-E017E8733D01}">
      <dgm:prSet custT="1"/>
      <dgm:spPr/>
      <dgm:t>
        <a:bodyPr/>
        <a:lstStyle/>
        <a:p>
          <a:r>
            <a:rPr lang="en-US" sz="1400" b="0" i="0" dirty="0"/>
            <a:t>Polar area diagrams</a:t>
          </a:r>
          <a:endParaRPr lang="en-US" sz="1400" dirty="0"/>
        </a:p>
      </dgm:t>
    </dgm:pt>
    <dgm:pt modelId="{2F843D19-FC96-493E-898B-7A37BF33960D}" type="parTrans" cxnId="{E4A767C8-EC40-4870-AD81-D9BC07B3DB32}">
      <dgm:prSet/>
      <dgm:spPr/>
      <dgm:t>
        <a:bodyPr/>
        <a:lstStyle/>
        <a:p>
          <a:endParaRPr lang="en-US"/>
        </a:p>
      </dgm:t>
    </dgm:pt>
    <dgm:pt modelId="{E7741014-CDAB-450D-A813-72773145C4E9}" type="sibTrans" cxnId="{E4A767C8-EC40-4870-AD81-D9BC07B3DB32}">
      <dgm:prSet/>
      <dgm:spPr/>
      <dgm:t>
        <a:bodyPr/>
        <a:lstStyle/>
        <a:p>
          <a:endParaRPr lang="en-US"/>
        </a:p>
      </dgm:t>
    </dgm:pt>
    <dgm:pt modelId="{1A26475C-336A-4B50-B128-AD2DDF64A779}">
      <dgm:prSet custT="1"/>
      <dgm:spPr/>
      <dgm:t>
        <a:bodyPr/>
        <a:lstStyle/>
        <a:p>
          <a:r>
            <a:rPr lang="en-US" sz="1400" b="0" i="0" dirty="0"/>
            <a:t>Time series sequences</a:t>
          </a:r>
          <a:endParaRPr lang="en-US" sz="1400" dirty="0"/>
        </a:p>
      </dgm:t>
    </dgm:pt>
    <dgm:pt modelId="{B6600533-E304-43B8-AA0A-4CB2BE6971F8}" type="parTrans" cxnId="{D5993600-AB13-40D7-AB8B-A8478046B27B}">
      <dgm:prSet/>
      <dgm:spPr/>
      <dgm:t>
        <a:bodyPr/>
        <a:lstStyle/>
        <a:p>
          <a:endParaRPr lang="en-US"/>
        </a:p>
      </dgm:t>
    </dgm:pt>
    <dgm:pt modelId="{7735D841-0F59-49F6-B5B0-CBD02818C197}" type="sibTrans" cxnId="{D5993600-AB13-40D7-AB8B-A8478046B27B}">
      <dgm:prSet/>
      <dgm:spPr/>
      <dgm:t>
        <a:bodyPr/>
        <a:lstStyle/>
        <a:p>
          <a:endParaRPr lang="en-US"/>
        </a:p>
      </dgm:t>
    </dgm:pt>
    <dgm:pt modelId="{6E3D162C-E0BA-47C3-A1A4-0E3CAF284734}">
      <dgm:prSet custT="1"/>
      <dgm:spPr/>
      <dgm:t>
        <a:bodyPr/>
        <a:lstStyle/>
        <a:p>
          <a:r>
            <a:rPr lang="en-US" sz="1400" b="0" i="0" dirty="0"/>
            <a:t>Timelines</a:t>
          </a:r>
          <a:endParaRPr lang="en-US" sz="1400" dirty="0"/>
        </a:p>
      </dgm:t>
    </dgm:pt>
    <dgm:pt modelId="{4E0627C5-98F6-40DD-94F1-1A272950C973}" type="parTrans" cxnId="{0012E861-7424-4E63-B228-0CC949F8FAE1}">
      <dgm:prSet/>
      <dgm:spPr/>
      <dgm:t>
        <a:bodyPr/>
        <a:lstStyle/>
        <a:p>
          <a:endParaRPr lang="en-US"/>
        </a:p>
      </dgm:t>
    </dgm:pt>
    <dgm:pt modelId="{8ECAD12F-95CF-4C14-92D3-AFBF6BF9D601}" type="sibTrans" cxnId="{0012E861-7424-4E63-B228-0CC949F8FAE1}">
      <dgm:prSet/>
      <dgm:spPr/>
      <dgm:t>
        <a:bodyPr/>
        <a:lstStyle/>
        <a:p>
          <a:endParaRPr lang="en-US"/>
        </a:p>
      </dgm:t>
    </dgm:pt>
    <dgm:pt modelId="{ADE1B266-530B-4AC6-815D-C1800AB02E2A}">
      <dgm:prSet custT="1"/>
      <dgm:spPr/>
      <dgm:t>
        <a:bodyPr/>
        <a:lstStyle/>
        <a:p>
          <a:r>
            <a:rPr lang="en-US" sz="1400" b="0" i="0" dirty="0"/>
            <a:t>Line graphs</a:t>
          </a:r>
          <a:endParaRPr lang="en-US" sz="1400" dirty="0"/>
        </a:p>
      </dgm:t>
    </dgm:pt>
    <dgm:pt modelId="{E8E27F25-EF56-4424-A911-97B6D92000EF}" type="parTrans" cxnId="{7855F5D4-7F47-4879-B513-B269FDD3919E}">
      <dgm:prSet/>
      <dgm:spPr/>
      <dgm:t>
        <a:bodyPr/>
        <a:lstStyle/>
        <a:p>
          <a:endParaRPr lang="en-US"/>
        </a:p>
      </dgm:t>
    </dgm:pt>
    <dgm:pt modelId="{F24307CC-563B-4400-9927-BC27AEC2C3EE}" type="sibTrans" cxnId="{7855F5D4-7F47-4879-B513-B269FDD3919E}">
      <dgm:prSet/>
      <dgm:spPr/>
      <dgm:t>
        <a:bodyPr/>
        <a:lstStyle/>
        <a:p>
          <a:endParaRPr lang="en-US"/>
        </a:p>
      </dgm:t>
    </dgm:pt>
    <dgm:pt modelId="{CD597D2F-C8FE-4B40-99CE-8E70C6EC6981}">
      <dgm:prSet custT="1"/>
      <dgm:spPr/>
      <dgm:t>
        <a:bodyPr/>
        <a:lstStyle/>
        <a:p>
          <a:r>
            <a:rPr lang="en-US" sz="2000" b="1" i="0" dirty="0"/>
            <a:t>Hierarchical</a:t>
          </a:r>
          <a:endParaRPr lang="en-US" sz="2000" dirty="0"/>
        </a:p>
      </dgm:t>
    </dgm:pt>
    <dgm:pt modelId="{A16AFF57-6E3E-4915-90E5-72FA73BDE7C5}" type="parTrans" cxnId="{00EACCBD-BC1E-44FF-844F-2B24F9FC8879}">
      <dgm:prSet/>
      <dgm:spPr/>
      <dgm:t>
        <a:bodyPr/>
        <a:lstStyle/>
        <a:p>
          <a:endParaRPr lang="en-US"/>
        </a:p>
      </dgm:t>
    </dgm:pt>
    <dgm:pt modelId="{B7080762-2E78-4D54-AA3B-D36C39A6E9F5}" type="sibTrans" cxnId="{00EACCBD-BC1E-44FF-844F-2B24F9FC8879}">
      <dgm:prSet/>
      <dgm:spPr/>
      <dgm:t>
        <a:bodyPr/>
        <a:lstStyle/>
        <a:p>
          <a:endParaRPr lang="en-US"/>
        </a:p>
      </dgm:t>
    </dgm:pt>
    <dgm:pt modelId="{F0A15FF5-3073-4F21-8CDF-7FAF747F836B}">
      <dgm:prSet custT="1"/>
      <dgm:spPr/>
      <dgm:t>
        <a:bodyPr/>
        <a:lstStyle/>
        <a:p>
          <a:r>
            <a:rPr lang="en-US" sz="1600" b="0" i="0" dirty="0"/>
            <a:t>Tree diagrams</a:t>
          </a:r>
          <a:endParaRPr lang="en-US" sz="1600" dirty="0"/>
        </a:p>
      </dgm:t>
    </dgm:pt>
    <dgm:pt modelId="{C369864D-93CE-43B8-85D8-CC3B0BA8FB69}" type="parTrans" cxnId="{CE2681E7-859F-4ACD-80F9-F4D4E29EE2F9}">
      <dgm:prSet/>
      <dgm:spPr/>
      <dgm:t>
        <a:bodyPr/>
        <a:lstStyle/>
        <a:p>
          <a:endParaRPr lang="en-US"/>
        </a:p>
      </dgm:t>
    </dgm:pt>
    <dgm:pt modelId="{FB613789-1BD8-4314-BFAD-6D8079F43BDB}" type="sibTrans" cxnId="{CE2681E7-859F-4ACD-80F9-F4D4E29EE2F9}">
      <dgm:prSet/>
      <dgm:spPr/>
      <dgm:t>
        <a:bodyPr/>
        <a:lstStyle/>
        <a:p>
          <a:endParaRPr lang="en-US"/>
        </a:p>
      </dgm:t>
    </dgm:pt>
    <dgm:pt modelId="{9907F31C-6E4C-4BD2-B33E-311D2B8A343C}">
      <dgm:prSet custT="1"/>
      <dgm:spPr/>
      <dgm:t>
        <a:bodyPr/>
        <a:lstStyle/>
        <a:p>
          <a:r>
            <a:rPr lang="en-US" sz="1600" b="0" i="0" dirty="0"/>
            <a:t>Ring charts</a:t>
          </a:r>
          <a:endParaRPr lang="en-US" sz="1600" dirty="0"/>
        </a:p>
      </dgm:t>
    </dgm:pt>
    <dgm:pt modelId="{17F35BB6-CB47-414D-94D6-9C04C6496F6D}" type="parTrans" cxnId="{E2E4904A-49C8-4CA3-9366-05CE2DE44B96}">
      <dgm:prSet/>
      <dgm:spPr/>
      <dgm:t>
        <a:bodyPr/>
        <a:lstStyle/>
        <a:p>
          <a:endParaRPr lang="en-US"/>
        </a:p>
      </dgm:t>
    </dgm:pt>
    <dgm:pt modelId="{E6FD79CF-166E-4755-8BD3-0DC6F351FCF7}" type="sibTrans" cxnId="{E2E4904A-49C8-4CA3-9366-05CE2DE44B96}">
      <dgm:prSet/>
      <dgm:spPr/>
      <dgm:t>
        <a:bodyPr/>
        <a:lstStyle/>
        <a:p>
          <a:endParaRPr lang="en-US"/>
        </a:p>
      </dgm:t>
    </dgm:pt>
    <dgm:pt modelId="{31FB151B-E689-4421-B1F1-38D5A41EC624}">
      <dgm:prSet custT="1"/>
      <dgm:spPr/>
      <dgm:t>
        <a:bodyPr/>
        <a:lstStyle/>
        <a:p>
          <a:r>
            <a:rPr lang="en-US" sz="1600" b="0" i="0" dirty="0"/>
            <a:t>Sunburst diagrams</a:t>
          </a:r>
          <a:endParaRPr lang="en-US" sz="1600" dirty="0"/>
        </a:p>
      </dgm:t>
    </dgm:pt>
    <dgm:pt modelId="{FDF10B89-8580-43EC-BB94-452005D36DEA}" type="parTrans" cxnId="{BEC34E6D-4972-4C18-A4EE-9F7D635433A4}">
      <dgm:prSet/>
      <dgm:spPr/>
      <dgm:t>
        <a:bodyPr/>
        <a:lstStyle/>
        <a:p>
          <a:endParaRPr lang="en-US"/>
        </a:p>
      </dgm:t>
    </dgm:pt>
    <dgm:pt modelId="{F02B122F-9F9C-4019-BF15-102C734BB04C}" type="sibTrans" cxnId="{BEC34E6D-4972-4C18-A4EE-9F7D635433A4}">
      <dgm:prSet/>
      <dgm:spPr/>
      <dgm:t>
        <a:bodyPr/>
        <a:lstStyle/>
        <a:p>
          <a:endParaRPr lang="en-US"/>
        </a:p>
      </dgm:t>
    </dgm:pt>
    <dgm:pt modelId="{3BBF2CF9-068C-4185-BA78-E4ADFCAE3891}">
      <dgm:prSet custT="1"/>
      <dgm:spPr/>
      <dgm:t>
        <a:bodyPr/>
        <a:lstStyle/>
        <a:p>
          <a:r>
            <a:rPr lang="en-US" sz="2000" b="1" i="0" dirty="0"/>
            <a:t>Network</a:t>
          </a:r>
          <a:endParaRPr lang="en-US" sz="2000" dirty="0"/>
        </a:p>
      </dgm:t>
    </dgm:pt>
    <dgm:pt modelId="{420389EB-B7AB-412A-8303-CB3BECB5C6EB}" type="parTrans" cxnId="{4C02C783-2E36-45A8-82F3-56C6EBF92D2E}">
      <dgm:prSet/>
      <dgm:spPr/>
      <dgm:t>
        <a:bodyPr/>
        <a:lstStyle/>
        <a:p>
          <a:endParaRPr lang="en-US"/>
        </a:p>
      </dgm:t>
    </dgm:pt>
    <dgm:pt modelId="{A6324A43-DA55-46C5-BA97-508C1C1C17D5}" type="sibTrans" cxnId="{4C02C783-2E36-45A8-82F3-56C6EBF92D2E}">
      <dgm:prSet/>
      <dgm:spPr/>
      <dgm:t>
        <a:bodyPr/>
        <a:lstStyle/>
        <a:p>
          <a:endParaRPr lang="en-US"/>
        </a:p>
      </dgm:t>
    </dgm:pt>
    <dgm:pt modelId="{8F8F2957-8240-4811-AD0F-06AE72FAC24F}">
      <dgm:prSet custT="1"/>
      <dgm:spPr/>
      <dgm:t>
        <a:bodyPr/>
        <a:lstStyle/>
        <a:p>
          <a:r>
            <a:rPr lang="en-US" sz="1600" b="0" i="0" dirty="0"/>
            <a:t>Matrix charts</a:t>
          </a:r>
          <a:endParaRPr lang="en-US" sz="1600" dirty="0"/>
        </a:p>
      </dgm:t>
    </dgm:pt>
    <dgm:pt modelId="{49C5A879-1D13-4744-B48A-1E0C40D70853}" type="parTrans" cxnId="{B0119207-15F9-4985-84B5-7E5C5FE66EB1}">
      <dgm:prSet/>
      <dgm:spPr/>
      <dgm:t>
        <a:bodyPr/>
        <a:lstStyle/>
        <a:p>
          <a:endParaRPr lang="en-US"/>
        </a:p>
      </dgm:t>
    </dgm:pt>
    <dgm:pt modelId="{2618DA3D-0CCE-40F7-99ED-F3BCEAF784F8}" type="sibTrans" cxnId="{B0119207-15F9-4985-84B5-7E5C5FE66EB1}">
      <dgm:prSet/>
      <dgm:spPr/>
      <dgm:t>
        <a:bodyPr/>
        <a:lstStyle/>
        <a:p>
          <a:endParaRPr lang="en-US"/>
        </a:p>
      </dgm:t>
    </dgm:pt>
    <dgm:pt modelId="{CFCECB47-49AB-4EE8-93FD-672ABA3D5B1A}">
      <dgm:prSet custT="1"/>
      <dgm:spPr/>
      <dgm:t>
        <a:bodyPr/>
        <a:lstStyle/>
        <a:p>
          <a:r>
            <a:rPr lang="en-US" sz="1600" b="0" i="0" dirty="0"/>
            <a:t>Node-link diagrams</a:t>
          </a:r>
          <a:endParaRPr lang="en-US" sz="1600" dirty="0"/>
        </a:p>
      </dgm:t>
    </dgm:pt>
    <dgm:pt modelId="{7362D2D1-19F6-4FCC-9B04-1FF396FBBD88}" type="parTrans" cxnId="{49521D4C-1C02-4F4A-9327-D8D8095061E6}">
      <dgm:prSet/>
      <dgm:spPr/>
      <dgm:t>
        <a:bodyPr/>
        <a:lstStyle/>
        <a:p>
          <a:endParaRPr lang="en-US"/>
        </a:p>
      </dgm:t>
    </dgm:pt>
    <dgm:pt modelId="{5F510DFD-71BC-4F71-AF27-536315C047E7}" type="sibTrans" cxnId="{49521D4C-1C02-4F4A-9327-D8D8095061E6}">
      <dgm:prSet/>
      <dgm:spPr/>
      <dgm:t>
        <a:bodyPr/>
        <a:lstStyle/>
        <a:p>
          <a:endParaRPr lang="en-US"/>
        </a:p>
      </dgm:t>
    </dgm:pt>
    <dgm:pt modelId="{7BE6D3F4-BA65-455A-89AF-0E0FB4AB6BCF}">
      <dgm:prSet custT="1"/>
      <dgm:spPr/>
      <dgm:t>
        <a:bodyPr/>
        <a:lstStyle/>
        <a:p>
          <a:r>
            <a:rPr lang="en-US" sz="1600" b="0" i="0" dirty="0"/>
            <a:t>Word clouds</a:t>
          </a:r>
          <a:endParaRPr lang="en-US" sz="1600" dirty="0"/>
        </a:p>
      </dgm:t>
    </dgm:pt>
    <dgm:pt modelId="{36E07C75-3CDE-4478-86A2-74383DA601B7}" type="parTrans" cxnId="{5483E5B7-118B-466E-B719-64770CFDB9B1}">
      <dgm:prSet/>
      <dgm:spPr/>
      <dgm:t>
        <a:bodyPr/>
        <a:lstStyle/>
        <a:p>
          <a:endParaRPr lang="en-US"/>
        </a:p>
      </dgm:t>
    </dgm:pt>
    <dgm:pt modelId="{AAE0E955-88DC-4D71-BD97-86941A5C76EF}" type="sibTrans" cxnId="{5483E5B7-118B-466E-B719-64770CFDB9B1}">
      <dgm:prSet/>
      <dgm:spPr/>
      <dgm:t>
        <a:bodyPr/>
        <a:lstStyle/>
        <a:p>
          <a:endParaRPr lang="en-US"/>
        </a:p>
      </dgm:t>
    </dgm:pt>
    <dgm:pt modelId="{DA106357-D3B9-4F40-8D8B-BDA039D6D600}">
      <dgm:prSet custT="1"/>
      <dgm:spPr/>
      <dgm:t>
        <a:bodyPr/>
        <a:lstStyle/>
        <a:p>
          <a:r>
            <a:rPr lang="en-US" sz="1600" b="0" i="0" dirty="0"/>
            <a:t>Alluvial diagrams</a:t>
          </a:r>
          <a:endParaRPr lang="en-US" sz="1600" dirty="0"/>
        </a:p>
      </dgm:t>
    </dgm:pt>
    <dgm:pt modelId="{079F902A-DEAD-4C2C-A887-E234AEFBB02F}" type="parTrans" cxnId="{F57F0761-129F-40A0-9B42-F56EC9F09E36}">
      <dgm:prSet/>
      <dgm:spPr/>
      <dgm:t>
        <a:bodyPr/>
        <a:lstStyle/>
        <a:p>
          <a:endParaRPr lang="en-US"/>
        </a:p>
      </dgm:t>
    </dgm:pt>
    <dgm:pt modelId="{2144A1A8-622C-45BF-B131-6F01EC0B5909}" type="sibTrans" cxnId="{F57F0761-129F-40A0-9B42-F56EC9F09E36}">
      <dgm:prSet/>
      <dgm:spPr/>
      <dgm:t>
        <a:bodyPr/>
        <a:lstStyle/>
        <a:p>
          <a:endParaRPr lang="en-US"/>
        </a:p>
      </dgm:t>
    </dgm:pt>
    <dgm:pt modelId="{BC5F12E5-2A49-457C-964A-507256EFBD4C}">
      <dgm:prSet custT="1"/>
      <dgm:spPr/>
      <dgm:t>
        <a:bodyPr/>
        <a:lstStyle/>
        <a:p>
          <a:r>
            <a:rPr lang="en-US" sz="1800" b="1" i="0" dirty="0"/>
            <a:t>Multidimensional</a:t>
          </a:r>
          <a:endParaRPr lang="en-US" sz="1800" dirty="0"/>
        </a:p>
      </dgm:t>
    </dgm:pt>
    <dgm:pt modelId="{497330A8-E73B-4569-9992-BD57D18DEFA2}" type="parTrans" cxnId="{3B3FF8D5-1596-477A-926D-FE008238FBED}">
      <dgm:prSet/>
      <dgm:spPr/>
      <dgm:t>
        <a:bodyPr/>
        <a:lstStyle/>
        <a:p>
          <a:endParaRPr lang="en-US"/>
        </a:p>
      </dgm:t>
    </dgm:pt>
    <dgm:pt modelId="{26EAADA3-3B07-4673-9800-29F5557ACA3F}" type="sibTrans" cxnId="{3B3FF8D5-1596-477A-926D-FE008238FBED}">
      <dgm:prSet/>
      <dgm:spPr/>
      <dgm:t>
        <a:bodyPr/>
        <a:lstStyle/>
        <a:p>
          <a:endParaRPr lang="en-US"/>
        </a:p>
      </dgm:t>
    </dgm:pt>
    <dgm:pt modelId="{BE0DF22A-3F63-482E-A106-314DDCEE4D5F}">
      <dgm:prSet custT="1"/>
      <dgm:spPr/>
      <dgm:t>
        <a:bodyPr/>
        <a:lstStyle/>
        <a:p>
          <a:r>
            <a:rPr lang="en-US" sz="1400" b="0" i="0" dirty="0"/>
            <a:t>Scatter plots</a:t>
          </a:r>
          <a:endParaRPr lang="en-US" sz="1400" dirty="0"/>
        </a:p>
      </dgm:t>
    </dgm:pt>
    <dgm:pt modelId="{4D5DC591-3B4D-42CC-A815-DFB5715C0AD7}" type="parTrans" cxnId="{F4D2D3BF-7B87-45F9-AECA-82E658E599D0}">
      <dgm:prSet/>
      <dgm:spPr/>
      <dgm:t>
        <a:bodyPr/>
        <a:lstStyle/>
        <a:p>
          <a:endParaRPr lang="en-US"/>
        </a:p>
      </dgm:t>
    </dgm:pt>
    <dgm:pt modelId="{AE4FC0C1-52FD-4549-830F-DF9BE451CF8B}" type="sibTrans" cxnId="{F4D2D3BF-7B87-45F9-AECA-82E658E599D0}">
      <dgm:prSet/>
      <dgm:spPr/>
      <dgm:t>
        <a:bodyPr/>
        <a:lstStyle/>
        <a:p>
          <a:endParaRPr lang="en-US"/>
        </a:p>
      </dgm:t>
    </dgm:pt>
    <dgm:pt modelId="{0279F2CE-D149-461B-B88C-211F011DD06E}">
      <dgm:prSet custT="1"/>
      <dgm:spPr/>
      <dgm:t>
        <a:bodyPr/>
        <a:lstStyle/>
        <a:p>
          <a:r>
            <a:rPr lang="en-US" sz="1400" b="0" i="0" dirty="0"/>
            <a:t>Pie charts</a:t>
          </a:r>
          <a:endParaRPr lang="en-US" sz="1400" dirty="0"/>
        </a:p>
      </dgm:t>
    </dgm:pt>
    <dgm:pt modelId="{C11B6259-7E8F-4B4E-99A7-CEDD33618748}" type="parTrans" cxnId="{083D853D-B805-4068-9A23-84C072DEAEEF}">
      <dgm:prSet/>
      <dgm:spPr/>
      <dgm:t>
        <a:bodyPr/>
        <a:lstStyle/>
        <a:p>
          <a:endParaRPr lang="en-US"/>
        </a:p>
      </dgm:t>
    </dgm:pt>
    <dgm:pt modelId="{03AB4B24-701E-4C45-871A-C9D7B02C13B4}" type="sibTrans" cxnId="{083D853D-B805-4068-9A23-84C072DEAEEF}">
      <dgm:prSet/>
      <dgm:spPr/>
      <dgm:t>
        <a:bodyPr/>
        <a:lstStyle/>
        <a:p>
          <a:endParaRPr lang="en-US"/>
        </a:p>
      </dgm:t>
    </dgm:pt>
    <dgm:pt modelId="{DE1C8CD2-6A4A-423D-8CE3-55FEE0F4ABB2}">
      <dgm:prSet custT="1"/>
      <dgm:spPr/>
      <dgm:t>
        <a:bodyPr/>
        <a:lstStyle/>
        <a:p>
          <a:r>
            <a:rPr lang="en-US" sz="1400" b="0" i="0" dirty="0"/>
            <a:t>Venn diagrams</a:t>
          </a:r>
          <a:endParaRPr lang="en-US" sz="1400" dirty="0"/>
        </a:p>
      </dgm:t>
    </dgm:pt>
    <dgm:pt modelId="{27FC0626-A934-4E9E-8637-E2587F4B45C7}" type="parTrans" cxnId="{FDCF9A94-E6AD-477B-B239-73A87D67AD1A}">
      <dgm:prSet/>
      <dgm:spPr/>
      <dgm:t>
        <a:bodyPr/>
        <a:lstStyle/>
        <a:p>
          <a:endParaRPr lang="en-US"/>
        </a:p>
      </dgm:t>
    </dgm:pt>
    <dgm:pt modelId="{B675BBD3-7693-492C-97C8-59D49F2D95F3}" type="sibTrans" cxnId="{FDCF9A94-E6AD-477B-B239-73A87D67AD1A}">
      <dgm:prSet/>
      <dgm:spPr/>
      <dgm:t>
        <a:bodyPr/>
        <a:lstStyle/>
        <a:p>
          <a:endParaRPr lang="en-US"/>
        </a:p>
      </dgm:t>
    </dgm:pt>
    <dgm:pt modelId="{922615BB-8EFF-49A9-9735-F14D7D38CAA2}">
      <dgm:prSet custT="1"/>
      <dgm:spPr/>
      <dgm:t>
        <a:bodyPr/>
        <a:lstStyle/>
        <a:p>
          <a:r>
            <a:rPr lang="en-US" sz="1400" b="0" i="0" dirty="0"/>
            <a:t>Stacked bar graphs</a:t>
          </a:r>
          <a:endParaRPr lang="en-US" sz="1400" dirty="0"/>
        </a:p>
      </dgm:t>
    </dgm:pt>
    <dgm:pt modelId="{E3EFD5B5-7503-4C31-A2FE-D528BD509B0E}" type="parTrans" cxnId="{786AEAA3-763F-4D7C-9AD2-A2103EA1EC4B}">
      <dgm:prSet/>
      <dgm:spPr/>
      <dgm:t>
        <a:bodyPr/>
        <a:lstStyle/>
        <a:p>
          <a:endParaRPr lang="en-US"/>
        </a:p>
      </dgm:t>
    </dgm:pt>
    <dgm:pt modelId="{139CC596-0723-4AB8-BEAB-E6185B0CC849}" type="sibTrans" cxnId="{786AEAA3-763F-4D7C-9AD2-A2103EA1EC4B}">
      <dgm:prSet/>
      <dgm:spPr/>
      <dgm:t>
        <a:bodyPr/>
        <a:lstStyle/>
        <a:p>
          <a:endParaRPr lang="en-US"/>
        </a:p>
      </dgm:t>
    </dgm:pt>
    <dgm:pt modelId="{0BD14B73-04BF-4650-953E-3A7E3E6AE496}">
      <dgm:prSet custT="1"/>
      <dgm:spPr/>
      <dgm:t>
        <a:bodyPr/>
        <a:lstStyle/>
        <a:p>
          <a:r>
            <a:rPr lang="en-US" sz="1400" b="0" i="0" dirty="0"/>
            <a:t>Histograms</a:t>
          </a:r>
          <a:endParaRPr lang="en-US" sz="1400" dirty="0"/>
        </a:p>
      </dgm:t>
    </dgm:pt>
    <dgm:pt modelId="{1EAE84AF-8F94-4D93-9EED-A0003781A4B6}" type="parTrans" cxnId="{7117318A-0EC8-4B58-A30A-355D92886757}">
      <dgm:prSet/>
      <dgm:spPr/>
      <dgm:t>
        <a:bodyPr/>
        <a:lstStyle/>
        <a:p>
          <a:endParaRPr lang="en-US"/>
        </a:p>
      </dgm:t>
    </dgm:pt>
    <dgm:pt modelId="{294487BC-240D-4C7C-83FB-9A390297DBB6}" type="sibTrans" cxnId="{7117318A-0EC8-4B58-A30A-355D92886757}">
      <dgm:prSet/>
      <dgm:spPr/>
      <dgm:t>
        <a:bodyPr/>
        <a:lstStyle/>
        <a:p>
          <a:endParaRPr lang="en-US"/>
        </a:p>
      </dgm:t>
    </dgm:pt>
    <dgm:pt modelId="{E0EC624C-B970-479D-9EC4-E49D3A432BBD}">
      <dgm:prSet custT="1"/>
      <dgm:spPr/>
      <dgm:t>
        <a:bodyPr/>
        <a:lstStyle/>
        <a:p>
          <a:r>
            <a:rPr lang="en-US" sz="1800" b="1" i="0" dirty="0"/>
            <a:t>Geospatial</a:t>
          </a:r>
          <a:endParaRPr lang="en-US" sz="1800" dirty="0"/>
        </a:p>
      </dgm:t>
    </dgm:pt>
    <dgm:pt modelId="{5BB2F5CC-816A-4142-9E2B-7612CAF6D8A7}" type="parTrans" cxnId="{2603AE0E-DD56-48B0-B16B-D307407D5BFD}">
      <dgm:prSet/>
      <dgm:spPr/>
      <dgm:t>
        <a:bodyPr/>
        <a:lstStyle/>
        <a:p>
          <a:endParaRPr lang="en-US"/>
        </a:p>
      </dgm:t>
    </dgm:pt>
    <dgm:pt modelId="{5A809AD4-EFB1-4F58-A8CC-311965385EB3}" type="sibTrans" cxnId="{2603AE0E-DD56-48B0-B16B-D307407D5BFD}">
      <dgm:prSet/>
      <dgm:spPr/>
      <dgm:t>
        <a:bodyPr/>
        <a:lstStyle/>
        <a:p>
          <a:endParaRPr lang="en-US"/>
        </a:p>
      </dgm:t>
    </dgm:pt>
    <dgm:pt modelId="{3DB13A86-16AF-4485-AE35-8DFB8B339A53}">
      <dgm:prSet custT="1"/>
      <dgm:spPr/>
      <dgm:t>
        <a:bodyPr/>
        <a:lstStyle/>
        <a:p>
          <a:r>
            <a:rPr lang="en-US" sz="1400" b="0" i="0" dirty="0"/>
            <a:t>Flow map</a:t>
          </a:r>
          <a:endParaRPr lang="en-US" sz="1400" dirty="0"/>
        </a:p>
      </dgm:t>
    </dgm:pt>
    <dgm:pt modelId="{B5D90D01-1570-4238-A985-9CA94B004D3C}" type="parTrans" cxnId="{74C480D0-0DA8-444D-8F97-AB291E91FFC0}">
      <dgm:prSet/>
      <dgm:spPr/>
      <dgm:t>
        <a:bodyPr/>
        <a:lstStyle/>
        <a:p>
          <a:endParaRPr lang="en-US"/>
        </a:p>
      </dgm:t>
    </dgm:pt>
    <dgm:pt modelId="{3F7069F1-F37E-4FD8-B845-E9582F027F79}" type="sibTrans" cxnId="{74C480D0-0DA8-444D-8F97-AB291E91FFC0}">
      <dgm:prSet/>
      <dgm:spPr/>
      <dgm:t>
        <a:bodyPr/>
        <a:lstStyle/>
        <a:p>
          <a:endParaRPr lang="en-US"/>
        </a:p>
      </dgm:t>
    </dgm:pt>
    <dgm:pt modelId="{04271E07-AE25-4EE6-AD8F-D9B8F2368E60}">
      <dgm:prSet custT="1"/>
      <dgm:spPr/>
      <dgm:t>
        <a:bodyPr/>
        <a:lstStyle/>
        <a:p>
          <a:r>
            <a:rPr lang="en-US" sz="1400" b="0" i="0" dirty="0"/>
            <a:t>Density map</a:t>
          </a:r>
          <a:endParaRPr lang="en-US" sz="1400" dirty="0"/>
        </a:p>
      </dgm:t>
    </dgm:pt>
    <dgm:pt modelId="{0B693629-0DDB-45CC-BD71-F88A0ACE1D0A}" type="parTrans" cxnId="{0839A051-D855-4EF3-A14B-48642C8A3AA2}">
      <dgm:prSet/>
      <dgm:spPr/>
      <dgm:t>
        <a:bodyPr/>
        <a:lstStyle/>
        <a:p>
          <a:endParaRPr lang="en-US"/>
        </a:p>
      </dgm:t>
    </dgm:pt>
    <dgm:pt modelId="{3C4A65DE-C89E-4FB7-8486-DF72E5A52C39}" type="sibTrans" cxnId="{0839A051-D855-4EF3-A14B-48642C8A3AA2}">
      <dgm:prSet/>
      <dgm:spPr/>
      <dgm:t>
        <a:bodyPr/>
        <a:lstStyle/>
        <a:p>
          <a:endParaRPr lang="en-US"/>
        </a:p>
      </dgm:t>
    </dgm:pt>
    <dgm:pt modelId="{2D360CCB-8DD8-4468-A036-132F67C30DD9}">
      <dgm:prSet custT="1"/>
      <dgm:spPr/>
      <dgm:t>
        <a:bodyPr/>
        <a:lstStyle/>
        <a:p>
          <a:r>
            <a:rPr lang="en-US" sz="1400" b="0" i="0" dirty="0"/>
            <a:t>Cartogram</a:t>
          </a:r>
          <a:endParaRPr lang="en-US" sz="1400" dirty="0"/>
        </a:p>
      </dgm:t>
    </dgm:pt>
    <dgm:pt modelId="{EC4A4C0B-D348-4ABA-A402-5650E795C25C}" type="parTrans" cxnId="{4477826B-1CD6-4B12-850C-40AB7651CD9C}">
      <dgm:prSet/>
      <dgm:spPr/>
      <dgm:t>
        <a:bodyPr/>
        <a:lstStyle/>
        <a:p>
          <a:endParaRPr lang="en-US"/>
        </a:p>
      </dgm:t>
    </dgm:pt>
    <dgm:pt modelId="{6D874746-7EB6-4EB4-9940-0ABA373D6839}" type="sibTrans" cxnId="{4477826B-1CD6-4B12-850C-40AB7651CD9C}">
      <dgm:prSet/>
      <dgm:spPr/>
      <dgm:t>
        <a:bodyPr/>
        <a:lstStyle/>
        <a:p>
          <a:endParaRPr lang="en-US"/>
        </a:p>
      </dgm:t>
    </dgm:pt>
    <dgm:pt modelId="{1B1E977E-5EC6-4B2F-A2E8-72E6D1D47FE4}">
      <dgm:prSet custT="1"/>
      <dgm:spPr/>
      <dgm:t>
        <a:bodyPr/>
        <a:lstStyle/>
        <a:p>
          <a:r>
            <a:rPr lang="en-US" sz="1400" b="0" i="0" dirty="0"/>
            <a:t>Heat map</a:t>
          </a:r>
          <a:endParaRPr lang="en-US" sz="1400" dirty="0"/>
        </a:p>
      </dgm:t>
    </dgm:pt>
    <dgm:pt modelId="{1BDE5431-AFCC-40FF-A130-A5F77C289E12}" type="parTrans" cxnId="{B48CE98E-3DFF-4F2D-8214-7F40F67AE391}">
      <dgm:prSet/>
      <dgm:spPr/>
      <dgm:t>
        <a:bodyPr/>
        <a:lstStyle/>
        <a:p>
          <a:endParaRPr lang="en-US"/>
        </a:p>
      </dgm:t>
    </dgm:pt>
    <dgm:pt modelId="{9A8F2B60-EF9C-4D64-9FBB-3292E2006097}" type="sibTrans" cxnId="{B48CE98E-3DFF-4F2D-8214-7F40F67AE391}">
      <dgm:prSet/>
      <dgm:spPr/>
      <dgm:t>
        <a:bodyPr/>
        <a:lstStyle/>
        <a:p>
          <a:endParaRPr lang="en-US"/>
        </a:p>
      </dgm:t>
    </dgm:pt>
    <dgm:pt modelId="{FFE2F567-AA65-4FAC-8AC1-6E6F73D6D6EE}" type="pres">
      <dgm:prSet presAssocID="{A5056978-DE7E-4409-8493-8D25A43CEFB5}" presName="diagram" presStyleCnt="0">
        <dgm:presLayoutVars>
          <dgm:dir/>
          <dgm:resizeHandles val="exact"/>
        </dgm:presLayoutVars>
      </dgm:prSet>
      <dgm:spPr/>
    </dgm:pt>
    <dgm:pt modelId="{D0C18E61-DC73-40E2-8D78-B868F2923DDB}" type="pres">
      <dgm:prSet presAssocID="{4F2087C1-9209-4995-8DDB-1F39C9DF4699}" presName="node" presStyleLbl="node1" presStyleIdx="0" presStyleCnt="5" custScaleY="127653">
        <dgm:presLayoutVars>
          <dgm:bulletEnabled val="1"/>
        </dgm:presLayoutVars>
      </dgm:prSet>
      <dgm:spPr/>
    </dgm:pt>
    <dgm:pt modelId="{553398FD-F213-4E72-8413-EA8460FA1A93}" type="pres">
      <dgm:prSet presAssocID="{F73E8610-5FCE-46C4-B301-BBC8507E2860}" presName="sibTrans" presStyleCnt="0"/>
      <dgm:spPr/>
    </dgm:pt>
    <dgm:pt modelId="{179D5970-FBB5-4498-BB8F-845CBA8C0AEE}" type="pres">
      <dgm:prSet presAssocID="{CD597D2F-C8FE-4B40-99CE-8E70C6EC6981}" presName="node" presStyleLbl="node1" presStyleIdx="1" presStyleCnt="5" custScaleY="127624">
        <dgm:presLayoutVars>
          <dgm:bulletEnabled val="1"/>
        </dgm:presLayoutVars>
      </dgm:prSet>
      <dgm:spPr/>
    </dgm:pt>
    <dgm:pt modelId="{9CF16999-B673-44C0-8CA8-F2836BBA9F4A}" type="pres">
      <dgm:prSet presAssocID="{B7080762-2E78-4D54-AA3B-D36C39A6E9F5}" presName="sibTrans" presStyleCnt="0"/>
      <dgm:spPr/>
    </dgm:pt>
    <dgm:pt modelId="{2028A3CC-BE86-41A1-A3FA-3C5F6CA774AF}" type="pres">
      <dgm:prSet presAssocID="{3BBF2CF9-068C-4185-BA78-E4ADFCAE3891}" presName="node" presStyleLbl="node1" presStyleIdx="2" presStyleCnt="5" custScaleY="126383">
        <dgm:presLayoutVars>
          <dgm:bulletEnabled val="1"/>
        </dgm:presLayoutVars>
      </dgm:prSet>
      <dgm:spPr/>
    </dgm:pt>
    <dgm:pt modelId="{A8F3A976-3566-4856-8B2F-6885B1B88793}" type="pres">
      <dgm:prSet presAssocID="{A6324A43-DA55-46C5-BA97-508C1C1C17D5}" presName="sibTrans" presStyleCnt="0"/>
      <dgm:spPr/>
    </dgm:pt>
    <dgm:pt modelId="{56DE9FD1-B813-4C35-A5D1-080632CC1247}" type="pres">
      <dgm:prSet presAssocID="{BC5F12E5-2A49-457C-964A-507256EFBD4C}" presName="node" presStyleLbl="node1" presStyleIdx="3" presStyleCnt="5" custScaleY="131613">
        <dgm:presLayoutVars>
          <dgm:bulletEnabled val="1"/>
        </dgm:presLayoutVars>
      </dgm:prSet>
      <dgm:spPr/>
    </dgm:pt>
    <dgm:pt modelId="{FB78FF72-5C40-49F9-AD7B-7138CE7A7902}" type="pres">
      <dgm:prSet presAssocID="{26EAADA3-3B07-4673-9800-29F5557ACA3F}" presName="sibTrans" presStyleCnt="0"/>
      <dgm:spPr/>
    </dgm:pt>
    <dgm:pt modelId="{1A7B0C67-0FA1-4423-9893-57E222DC38E0}" type="pres">
      <dgm:prSet presAssocID="{E0EC624C-B970-479D-9EC4-E49D3A432BBD}" presName="node" presStyleLbl="node1" presStyleIdx="4" presStyleCnt="5" custScaleY="130202">
        <dgm:presLayoutVars>
          <dgm:bulletEnabled val="1"/>
        </dgm:presLayoutVars>
      </dgm:prSet>
      <dgm:spPr/>
    </dgm:pt>
  </dgm:ptLst>
  <dgm:cxnLst>
    <dgm:cxn modelId="{D5993600-AB13-40D7-AB8B-A8478046B27B}" srcId="{4F2087C1-9209-4995-8DDB-1F39C9DF4699}" destId="{1A26475C-336A-4B50-B128-AD2DDF64A779}" srcOrd="2" destOrd="0" parTransId="{B6600533-E304-43B8-AA0A-4CB2BE6971F8}" sibTransId="{7735D841-0F59-49F6-B5B0-CBD02818C197}"/>
    <dgm:cxn modelId="{B0119207-15F9-4985-84B5-7E5C5FE66EB1}" srcId="{3BBF2CF9-068C-4185-BA78-E4ADFCAE3891}" destId="{8F8F2957-8240-4811-AD0F-06AE72FAC24F}" srcOrd="0" destOrd="0" parTransId="{49C5A879-1D13-4744-B48A-1E0C40D70853}" sibTransId="{2618DA3D-0CCE-40F7-99ED-F3BCEAF784F8}"/>
    <dgm:cxn modelId="{09847509-06B0-4624-8D70-054903D5F7B8}" type="presOf" srcId="{DA106357-D3B9-4F40-8D8B-BDA039D6D600}" destId="{2028A3CC-BE86-41A1-A3FA-3C5F6CA774AF}" srcOrd="0" destOrd="4" presId="urn:microsoft.com/office/officeart/2005/8/layout/default"/>
    <dgm:cxn modelId="{2603AE0E-DD56-48B0-B16B-D307407D5BFD}" srcId="{A5056978-DE7E-4409-8493-8D25A43CEFB5}" destId="{E0EC624C-B970-479D-9EC4-E49D3A432BBD}" srcOrd="4" destOrd="0" parTransId="{5BB2F5CC-816A-4142-9E2B-7612CAF6D8A7}" sibTransId="{5A809AD4-EFB1-4F58-A8CC-311965385EB3}"/>
    <dgm:cxn modelId="{90E57E23-A381-45B1-B44E-77B1C5C49DC4}" type="presOf" srcId="{A5056978-DE7E-4409-8493-8D25A43CEFB5}" destId="{FFE2F567-AA65-4FAC-8AC1-6E6F73D6D6EE}" srcOrd="0" destOrd="0" presId="urn:microsoft.com/office/officeart/2005/8/layout/default"/>
    <dgm:cxn modelId="{CA3FCA23-7A50-486F-9548-ECB94F023CCA}" type="presOf" srcId="{7BE6D3F4-BA65-455A-89AF-0E0FB4AB6BCF}" destId="{2028A3CC-BE86-41A1-A3FA-3C5F6CA774AF}" srcOrd="0" destOrd="3" presId="urn:microsoft.com/office/officeart/2005/8/layout/default"/>
    <dgm:cxn modelId="{FFB60C26-13C0-44DD-ADB3-C570E34C28F2}" type="presOf" srcId="{BE0DF22A-3F63-482E-A106-314DDCEE4D5F}" destId="{56DE9FD1-B813-4C35-A5D1-080632CC1247}" srcOrd="0" destOrd="1" presId="urn:microsoft.com/office/officeart/2005/8/layout/default"/>
    <dgm:cxn modelId="{367E7027-24CC-40D2-B6F9-A391D115CF6C}" type="presOf" srcId="{9907F31C-6E4C-4BD2-B33E-311D2B8A343C}" destId="{179D5970-FBB5-4498-BB8F-845CBA8C0AEE}" srcOrd="0" destOrd="2" presId="urn:microsoft.com/office/officeart/2005/8/layout/default"/>
    <dgm:cxn modelId="{02923E29-FD56-4472-B25F-D007DB40371C}" srcId="{A5056978-DE7E-4409-8493-8D25A43CEFB5}" destId="{4F2087C1-9209-4995-8DDB-1F39C9DF4699}" srcOrd="0" destOrd="0" parTransId="{F2FE2B44-F629-4091-A0A9-439FA3FF216B}" sibTransId="{F73E8610-5FCE-46C4-B301-BBC8507E2860}"/>
    <dgm:cxn modelId="{C42E0A2C-339F-4DF5-8619-13F03CDA804A}" srcId="{4F2087C1-9209-4995-8DDB-1F39C9DF4699}" destId="{6A91F320-F513-48D2-8A06-B1156179DD45}" srcOrd="0" destOrd="0" parTransId="{0AE038C4-ADFB-4977-A68C-B9EBBE4CBA06}" sibTransId="{2F933D44-C42A-4A08-868C-4A61613BE51F}"/>
    <dgm:cxn modelId="{8F0BAA2D-A0A9-435F-8539-05BC11919A34}" type="presOf" srcId="{31FB151B-E689-4421-B1F1-38D5A41EC624}" destId="{179D5970-FBB5-4498-BB8F-845CBA8C0AEE}" srcOrd="0" destOrd="3" presId="urn:microsoft.com/office/officeart/2005/8/layout/default"/>
    <dgm:cxn modelId="{A6F8172F-845A-48EE-8700-D612A871967F}" type="presOf" srcId="{CFCECB47-49AB-4EE8-93FD-672ABA3D5B1A}" destId="{2028A3CC-BE86-41A1-A3FA-3C5F6CA774AF}" srcOrd="0" destOrd="2" presId="urn:microsoft.com/office/officeart/2005/8/layout/default"/>
    <dgm:cxn modelId="{14543835-1390-4545-B94E-57703BCB507C}" type="presOf" srcId="{A076B698-43E4-45D2-AE86-E017E8733D01}" destId="{D0C18E61-DC73-40E2-8D78-B868F2923DDB}" srcOrd="0" destOrd="2" presId="urn:microsoft.com/office/officeart/2005/8/layout/default"/>
    <dgm:cxn modelId="{86C6AB35-E571-40B3-A40C-D9551284B64A}" type="presOf" srcId="{1A26475C-336A-4B50-B128-AD2DDF64A779}" destId="{D0C18E61-DC73-40E2-8D78-B868F2923DDB}" srcOrd="0" destOrd="3" presId="urn:microsoft.com/office/officeart/2005/8/layout/default"/>
    <dgm:cxn modelId="{CDD3B93C-E5E6-4D30-8B5D-EAECB30247CA}" type="presOf" srcId="{DE1C8CD2-6A4A-423D-8CE3-55FEE0F4ABB2}" destId="{56DE9FD1-B813-4C35-A5D1-080632CC1247}" srcOrd="0" destOrd="3" presId="urn:microsoft.com/office/officeart/2005/8/layout/default"/>
    <dgm:cxn modelId="{083D853D-B805-4068-9A23-84C072DEAEEF}" srcId="{BC5F12E5-2A49-457C-964A-507256EFBD4C}" destId="{0279F2CE-D149-461B-B88C-211F011DD06E}" srcOrd="1" destOrd="0" parTransId="{C11B6259-7E8F-4B4E-99A7-CEDD33618748}" sibTransId="{03AB4B24-701E-4C45-871A-C9D7B02C13B4}"/>
    <dgm:cxn modelId="{F57F0761-129F-40A0-9B42-F56EC9F09E36}" srcId="{3BBF2CF9-068C-4185-BA78-E4ADFCAE3891}" destId="{DA106357-D3B9-4F40-8D8B-BDA039D6D600}" srcOrd="3" destOrd="0" parTransId="{079F902A-DEAD-4C2C-A887-E234AEFBB02F}" sibTransId="{2144A1A8-622C-45BF-B131-6F01EC0B5909}"/>
    <dgm:cxn modelId="{0012E861-7424-4E63-B228-0CC949F8FAE1}" srcId="{4F2087C1-9209-4995-8DDB-1F39C9DF4699}" destId="{6E3D162C-E0BA-47C3-A1A4-0E3CAF284734}" srcOrd="3" destOrd="0" parTransId="{4E0627C5-98F6-40DD-94F1-1A272950C973}" sibTransId="{8ECAD12F-95CF-4C14-92D3-AFBF6BF9D601}"/>
    <dgm:cxn modelId="{E2E4904A-49C8-4CA3-9366-05CE2DE44B96}" srcId="{CD597D2F-C8FE-4B40-99CE-8E70C6EC6981}" destId="{9907F31C-6E4C-4BD2-B33E-311D2B8A343C}" srcOrd="1" destOrd="0" parTransId="{17F35BB6-CB47-414D-94D6-9C04C6496F6D}" sibTransId="{E6FD79CF-166E-4755-8BD3-0DC6F351FCF7}"/>
    <dgm:cxn modelId="{4477826B-1CD6-4B12-850C-40AB7651CD9C}" srcId="{E0EC624C-B970-479D-9EC4-E49D3A432BBD}" destId="{2D360CCB-8DD8-4468-A036-132F67C30DD9}" srcOrd="2" destOrd="0" parTransId="{EC4A4C0B-D348-4ABA-A402-5650E795C25C}" sibTransId="{6D874746-7EB6-4EB4-9940-0ABA373D6839}"/>
    <dgm:cxn modelId="{49521D4C-1C02-4F4A-9327-D8D8095061E6}" srcId="{3BBF2CF9-068C-4185-BA78-E4ADFCAE3891}" destId="{CFCECB47-49AB-4EE8-93FD-672ABA3D5B1A}" srcOrd="1" destOrd="0" parTransId="{7362D2D1-19F6-4FCC-9B04-1FF396FBBD88}" sibTransId="{5F510DFD-71BC-4F71-AF27-536315C047E7}"/>
    <dgm:cxn modelId="{BEC34E6D-4972-4C18-A4EE-9F7D635433A4}" srcId="{CD597D2F-C8FE-4B40-99CE-8E70C6EC6981}" destId="{31FB151B-E689-4421-B1F1-38D5A41EC624}" srcOrd="2" destOrd="0" parTransId="{FDF10B89-8580-43EC-BB94-452005D36DEA}" sibTransId="{F02B122F-9F9C-4019-BF15-102C734BB04C}"/>
    <dgm:cxn modelId="{0839A051-D855-4EF3-A14B-48642C8A3AA2}" srcId="{E0EC624C-B970-479D-9EC4-E49D3A432BBD}" destId="{04271E07-AE25-4EE6-AD8F-D9B8F2368E60}" srcOrd="1" destOrd="0" parTransId="{0B693629-0DDB-45CC-BD71-F88A0ACE1D0A}" sibTransId="{3C4A65DE-C89E-4FB7-8486-DF72E5A52C39}"/>
    <dgm:cxn modelId="{8CE47F54-0653-4B1A-A549-D6F3C95E7DC5}" type="presOf" srcId="{1B1E977E-5EC6-4B2F-A2E8-72E6D1D47FE4}" destId="{1A7B0C67-0FA1-4423-9893-57E222DC38E0}" srcOrd="0" destOrd="4" presId="urn:microsoft.com/office/officeart/2005/8/layout/default"/>
    <dgm:cxn modelId="{4C02C783-2E36-45A8-82F3-56C6EBF92D2E}" srcId="{A5056978-DE7E-4409-8493-8D25A43CEFB5}" destId="{3BBF2CF9-068C-4185-BA78-E4ADFCAE3891}" srcOrd="2" destOrd="0" parTransId="{420389EB-B7AB-412A-8303-CB3BECB5C6EB}" sibTransId="{A6324A43-DA55-46C5-BA97-508C1C1C17D5}"/>
    <dgm:cxn modelId="{D3C66284-2768-4750-BF71-CCD99FF4A3C8}" type="presOf" srcId="{F0A15FF5-3073-4F21-8CDF-7FAF747F836B}" destId="{179D5970-FBB5-4498-BB8F-845CBA8C0AEE}" srcOrd="0" destOrd="1" presId="urn:microsoft.com/office/officeart/2005/8/layout/default"/>
    <dgm:cxn modelId="{E84B8085-75E2-4FE3-B6E3-0F1A9DCCFE40}" type="presOf" srcId="{BC5F12E5-2A49-457C-964A-507256EFBD4C}" destId="{56DE9FD1-B813-4C35-A5D1-080632CC1247}" srcOrd="0" destOrd="0" presId="urn:microsoft.com/office/officeart/2005/8/layout/default"/>
    <dgm:cxn modelId="{7117318A-0EC8-4B58-A30A-355D92886757}" srcId="{BC5F12E5-2A49-457C-964A-507256EFBD4C}" destId="{0BD14B73-04BF-4650-953E-3A7E3E6AE496}" srcOrd="4" destOrd="0" parTransId="{1EAE84AF-8F94-4D93-9EED-A0003781A4B6}" sibTransId="{294487BC-240D-4C7C-83FB-9A390297DBB6}"/>
    <dgm:cxn modelId="{B48CE98E-3DFF-4F2D-8214-7F40F67AE391}" srcId="{E0EC624C-B970-479D-9EC4-E49D3A432BBD}" destId="{1B1E977E-5EC6-4B2F-A2E8-72E6D1D47FE4}" srcOrd="3" destOrd="0" parTransId="{1BDE5431-AFCC-40FF-A130-A5F77C289E12}" sibTransId="{9A8F2B60-EF9C-4D64-9FBB-3292E2006097}"/>
    <dgm:cxn modelId="{FDCF9A94-E6AD-477B-B239-73A87D67AD1A}" srcId="{BC5F12E5-2A49-457C-964A-507256EFBD4C}" destId="{DE1C8CD2-6A4A-423D-8CE3-55FEE0F4ABB2}" srcOrd="2" destOrd="0" parTransId="{27FC0626-A934-4E9E-8637-E2587F4B45C7}" sibTransId="{B675BBD3-7693-492C-97C8-59D49F2D95F3}"/>
    <dgm:cxn modelId="{1CEDF49D-29E1-4B2D-BA41-28F11CB6CE8D}" type="presOf" srcId="{4F2087C1-9209-4995-8DDB-1F39C9DF4699}" destId="{D0C18E61-DC73-40E2-8D78-B868F2923DDB}" srcOrd="0" destOrd="0" presId="urn:microsoft.com/office/officeart/2005/8/layout/default"/>
    <dgm:cxn modelId="{A1EE4BA1-30E7-49A4-915B-69784D1789B2}" type="presOf" srcId="{0BD14B73-04BF-4650-953E-3A7E3E6AE496}" destId="{56DE9FD1-B813-4C35-A5D1-080632CC1247}" srcOrd="0" destOrd="5" presId="urn:microsoft.com/office/officeart/2005/8/layout/default"/>
    <dgm:cxn modelId="{786AEAA3-763F-4D7C-9AD2-A2103EA1EC4B}" srcId="{BC5F12E5-2A49-457C-964A-507256EFBD4C}" destId="{922615BB-8EFF-49A9-9735-F14D7D38CAA2}" srcOrd="3" destOrd="0" parTransId="{E3EFD5B5-7503-4C31-A2FE-D528BD509B0E}" sibTransId="{139CC596-0723-4AB8-BEAB-E6185B0CC849}"/>
    <dgm:cxn modelId="{4B3F37A5-3986-4E72-A5F8-F0501C53F01F}" type="presOf" srcId="{04271E07-AE25-4EE6-AD8F-D9B8F2368E60}" destId="{1A7B0C67-0FA1-4423-9893-57E222DC38E0}" srcOrd="0" destOrd="2" presId="urn:microsoft.com/office/officeart/2005/8/layout/default"/>
    <dgm:cxn modelId="{69A96FB1-640C-4555-BA03-91CB182F1DF2}" type="presOf" srcId="{E0EC624C-B970-479D-9EC4-E49D3A432BBD}" destId="{1A7B0C67-0FA1-4423-9893-57E222DC38E0}" srcOrd="0" destOrd="0" presId="urn:microsoft.com/office/officeart/2005/8/layout/default"/>
    <dgm:cxn modelId="{959C39B2-F56D-4ACB-9079-695B83F1663A}" type="presOf" srcId="{2D360CCB-8DD8-4468-A036-132F67C30DD9}" destId="{1A7B0C67-0FA1-4423-9893-57E222DC38E0}" srcOrd="0" destOrd="3" presId="urn:microsoft.com/office/officeart/2005/8/layout/default"/>
    <dgm:cxn modelId="{5483E5B7-118B-466E-B719-64770CFDB9B1}" srcId="{3BBF2CF9-068C-4185-BA78-E4ADFCAE3891}" destId="{7BE6D3F4-BA65-455A-89AF-0E0FB4AB6BCF}" srcOrd="2" destOrd="0" parTransId="{36E07C75-3CDE-4478-86A2-74383DA601B7}" sibTransId="{AAE0E955-88DC-4D71-BD97-86941A5C76EF}"/>
    <dgm:cxn modelId="{68D459B9-A0D6-4C38-8497-E09D1061AAEB}" type="presOf" srcId="{922615BB-8EFF-49A9-9735-F14D7D38CAA2}" destId="{56DE9FD1-B813-4C35-A5D1-080632CC1247}" srcOrd="0" destOrd="4" presId="urn:microsoft.com/office/officeart/2005/8/layout/default"/>
    <dgm:cxn modelId="{A6AF50BD-790C-421B-8AD4-C837C158274B}" type="presOf" srcId="{3DB13A86-16AF-4485-AE35-8DFB8B339A53}" destId="{1A7B0C67-0FA1-4423-9893-57E222DC38E0}" srcOrd="0" destOrd="1" presId="urn:microsoft.com/office/officeart/2005/8/layout/default"/>
    <dgm:cxn modelId="{00EACCBD-BC1E-44FF-844F-2B24F9FC8879}" srcId="{A5056978-DE7E-4409-8493-8D25A43CEFB5}" destId="{CD597D2F-C8FE-4B40-99CE-8E70C6EC6981}" srcOrd="1" destOrd="0" parTransId="{A16AFF57-6E3E-4915-90E5-72FA73BDE7C5}" sibTransId="{B7080762-2E78-4D54-AA3B-D36C39A6E9F5}"/>
    <dgm:cxn modelId="{F4D2D3BF-7B87-45F9-AECA-82E658E599D0}" srcId="{BC5F12E5-2A49-457C-964A-507256EFBD4C}" destId="{BE0DF22A-3F63-482E-A106-314DDCEE4D5F}" srcOrd="0" destOrd="0" parTransId="{4D5DC591-3B4D-42CC-A815-DFB5715C0AD7}" sibTransId="{AE4FC0C1-52FD-4549-830F-DF9BE451CF8B}"/>
    <dgm:cxn modelId="{E4A767C8-EC40-4870-AD81-D9BC07B3DB32}" srcId="{4F2087C1-9209-4995-8DDB-1F39C9DF4699}" destId="{A076B698-43E4-45D2-AE86-E017E8733D01}" srcOrd="1" destOrd="0" parTransId="{2F843D19-FC96-493E-898B-7A37BF33960D}" sibTransId="{E7741014-CDAB-450D-A813-72773145C4E9}"/>
    <dgm:cxn modelId="{00C97DC8-3C34-415C-91E6-A6C4E7512CE3}" type="presOf" srcId="{6A91F320-F513-48D2-8A06-B1156179DD45}" destId="{D0C18E61-DC73-40E2-8D78-B868F2923DDB}" srcOrd="0" destOrd="1" presId="urn:microsoft.com/office/officeart/2005/8/layout/default"/>
    <dgm:cxn modelId="{668507CF-6213-4E58-8F3D-6AF1890223F4}" type="presOf" srcId="{3BBF2CF9-068C-4185-BA78-E4ADFCAE3891}" destId="{2028A3CC-BE86-41A1-A3FA-3C5F6CA774AF}" srcOrd="0" destOrd="0" presId="urn:microsoft.com/office/officeart/2005/8/layout/default"/>
    <dgm:cxn modelId="{74C480D0-0DA8-444D-8F97-AB291E91FFC0}" srcId="{E0EC624C-B970-479D-9EC4-E49D3A432BBD}" destId="{3DB13A86-16AF-4485-AE35-8DFB8B339A53}" srcOrd="0" destOrd="0" parTransId="{B5D90D01-1570-4238-A985-9CA94B004D3C}" sibTransId="{3F7069F1-F37E-4FD8-B845-E9582F027F79}"/>
    <dgm:cxn modelId="{D14373D2-44B3-40E8-BD95-8500AEE4CB8D}" type="presOf" srcId="{8F8F2957-8240-4811-AD0F-06AE72FAC24F}" destId="{2028A3CC-BE86-41A1-A3FA-3C5F6CA774AF}" srcOrd="0" destOrd="1" presId="urn:microsoft.com/office/officeart/2005/8/layout/default"/>
    <dgm:cxn modelId="{7855F5D4-7F47-4879-B513-B269FDD3919E}" srcId="{4F2087C1-9209-4995-8DDB-1F39C9DF4699}" destId="{ADE1B266-530B-4AC6-815D-C1800AB02E2A}" srcOrd="4" destOrd="0" parTransId="{E8E27F25-EF56-4424-A911-97B6D92000EF}" sibTransId="{F24307CC-563B-4400-9927-BC27AEC2C3EE}"/>
    <dgm:cxn modelId="{3B3FF8D5-1596-477A-926D-FE008238FBED}" srcId="{A5056978-DE7E-4409-8493-8D25A43CEFB5}" destId="{BC5F12E5-2A49-457C-964A-507256EFBD4C}" srcOrd="3" destOrd="0" parTransId="{497330A8-E73B-4569-9992-BD57D18DEFA2}" sibTransId="{26EAADA3-3B07-4673-9800-29F5557ACA3F}"/>
    <dgm:cxn modelId="{05AF28D7-C3F8-4C49-8145-7E22CA1E3AB6}" type="presOf" srcId="{CD597D2F-C8FE-4B40-99CE-8E70C6EC6981}" destId="{179D5970-FBB5-4498-BB8F-845CBA8C0AEE}" srcOrd="0" destOrd="0" presId="urn:microsoft.com/office/officeart/2005/8/layout/default"/>
    <dgm:cxn modelId="{E2CA8BD7-FE92-4833-83B3-59F964BDF534}" type="presOf" srcId="{0279F2CE-D149-461B-B88C-211F011DD06E}" destId="{56DE9FD1-B813-4C35-A5D1-080632CC1247}" srcOrd="0" destOrd="2" presId="urn:microsoft.com/office/officeart/2005/8/layout/default"/>
    <dgm:cxn modelId="{CE2681E7-859F-4ACD-80F9-F4D4E29EE2F9}" srcId="{CD597D2F-C8FE-4B40-99CE-8E70C6EC6981}" destId="{F0A15FF5-3073-4F21-8CDF-7FAF747F836B}" srcOrd="0" destOrd="0" parTransId="{C369864D-93CE-43B8-85D8-CC3B0BA8FB69}" sibTransId="{FB613789-1BD8-4314-BFAD-6D8079F43BDB}"/>
    <dgm:cxn modelId="{670AD1E7-29E5-4FB1-A7CE-93D0F585A953}" type="presOf" srcId="{ADE1B266-530B-4AC6-815D-C1800AB02E2A}" destId="{D0C18E61-DC73-40E2-8D78-B868F2923DDB}" srcOrd="0" destOrd="5" presId="urn:microsoft.com/office/officeart/2005/8/layout/default"/>
    <dgm:cxn modelId="{3D00B3F1-28D9-483B-A30A-E2CC19BA6960}" type="presOf" srcId="{6E3D162C-E0BA-47C3-A1A4-0E3CAF284734}" destId="{D0C18E61-DC73-40E2-8D78-B868F2923DDB}" srcOrd="0" destOrd="4" presId="urn:microsoft.com/office/officeart/2005/8/layout/default"/>
    <dgm:cxn modelId="{7CB4C966-26B7-426B-A17C-AA100C163090}" type="presParOf" srcId="{FFE2F567-AA65-4FAC-8AC1-6E6F73D6D6EE}" destId="{D0C18E61-DC73-40E2-8D78-B868F2923DDB}" srcOrd="0" destOrd="0" presId="urn:microsoft.com/office/officeart/2005/8/layout/default"/>
    <dgm:cxn modelId="{2C57F3C1-D22D-42EF-B4FA-C88FACFAA164}" type="presParOf" srcId="{FFE2F567-AA65-4FAC-8AC1-6E6F73D6D6EE}" destId="{553398FD-F213-4E72-8413-EA8460FA1A93}" srcOrd="1" destOrd="0" presId="urn:microsoft.com/office/officeart/2005/8/layout/default"/>
    <dgm:cxn modelId="{FEE0C111-8907-4B42-95E5-ABD3CF281F08}" type="presParOf" srcId="{FFE2F567-AA65-4FAC-8AC1-6E6F73D6D6EE}" destId="{179D5970-FBB5-4498-BB8F-845CBA8C0AEE}" srcOrd="2" destOrd="0" presId="urn:microsoft.com/office/officeart/2005/8/layout/default"/>
    <dgm:cxn modelId="{DC04ECE3-A5E8-45D5-8D70-062FA16533C0}" type="presParOf" srcId="{FFE2F567-AA65-4FAC-8AC1-6E6F73D6D6EE}" destId="{9CF16999-B673-44C0-8CA8-F2836BBA9F4A}" srcOrd="3" destOrd="0" presId="urn:microsoft.com/office/officeart/2005/8/layout/default"/>
    <dgm:cxn modelId="{6BE5A34B-DF2A-44FC-96A6-21C70CB8E832}" type="presParOf" srcId="{FFE2F567-AA65-4FAC-8AC1-6E6F73D6D6EE}" destId="{2028A3CC-BE86-41A1-A3FA-3C5F6CA774AF}" srcOrd="4" destOrd="0" presId="urn:microsoft.com/office/officeart/2005/8/layout/default"/>
    <dgm:cxn modelId="{27A09DFB-829C-4FDF-A3C4-E551A0223AF0}" type="presParOf" srcId="{FFE2F567-AA65-4FAC-8AC1-6E6F73D6D6EE}" destId="{A8F3A976-3566-4856-8B2F-6885B1B88793}" srcOrd="5" destOrd="0" presId="urn:microsoft.com/office/officeart/2005/8/layout/default"/>
    <dgm:cxn modelId="{F557A32F-1DBD-448A-BCFA-7AA13594F406}" type="presParOf" srcId="{FFE2F567-AA65-4FAC-8AC1-6E6F73D6D6EE}" destId="{56DE9FD1-B813-4C35-A5D1-080632CC1247}" srcOrd="6" destOrd="0" presId="urn:microsoft.com/office/officeart/2005/8/layout/default"/>
    <dgm:cxn modelId="{36C4BC79-7782-4B80-B033-CB6F7FBEB9E7}" type="presParOf" srcId="{FFE2F567-AA65-4FAC-8AC1-6E6F73D6D6EE}" destId="{FB78FF72-5C40-49F9-AD7B-7138CE7A7902}" srcOrd="7" destOrd="0" presId="urn:microsoft.com/office/officeart/2005/8/layout/default"/>
    <dgm:cxn modelId="{A58FA834-1310-4A82-8798-888AE622771A}" type="presParOf" srcId="{FFE2F567-AA65-4FAC-8AC1-6E6F73D6D6EE}" destId="{1A7B0C67-0FA1-4423-9893-57E222DC38E0}"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D1E8A-51FE-4169-A3B3-231B8A5DEBFA}">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EC4739-4E07-4808-8119-C7EB5EDBA30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CF6981-BCE1-486D-B6DC-7E93697EB6A1}">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Data</a:t>
          </a:r>
        </a:p>
      </dsp:txBody>
      <dsp:txXfrm>
        <a:off x="1057183" y="1805"/>
        <a:ext cx="9458416" cy="915310"/>
      </dsp:txXfrm>
    </dsp:sp>
    <dsp:sp modelId="{8AA47FB7-9F33-483A-95D4-739E2DE06433}">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B4DD1F-92D1-4D77-B9D3-B2CB723F0A86}">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190D8A-8941-4E66-BD4D-040D61365175}">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Need for Visualization</a:t>
          </a:r>
        </a:p>
      </dsp:txBody>
      <dsp:txXfrm>
        <a:off x="1057183" y="1145944"/>
        <a:ext cx="9458416" cy="915310"/>
      </dsp:txXfrm>
    </dsp:sp>
    <dsp:sp modelId="{37CE61BF-483B-48D5-8241-286587C388D7}">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86F28-2AB8-4EB8-9010-6BB2A07DAF15}">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E63F0B-3061-405A-9E70-2C155AE55EAB}">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Visualization Tools</a:t>
          </a:r>
        </a:p>
      </dsp:txBody>
      <dsp:txXfrm>
        <a:off x="1057183" y="2290082"/>
        <a:ext cx="9458416" cy="915310"/>
      </dsp:txXfrm>
    </dsp:sp>
    <dsp:sp modelId="{8FBAA226-9FE6-46DD-924D-1F366AD77205}">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02BF5E-7775-4157-933B-DDCCC0236D80}">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B87B00-9EA1-45F2-BAA6-050A9490661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Data visualization using Python </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18E61-DC73-40E2-8D78-B868F2923DDB}">
      <dsp:nvSpPr>
        <dsp:cNvPr id="0" name=""/>
        <dsp:cNvSpPr/>
      </dsp:nvSpPr>
      <dsp:spPr>
        <a:xfrm>
          <a:off x="0" y="322878"/>
          <a:ext cx="2097985" cy="160688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Temporal</a:t>
          </a:r>
          <a:endParaRPr lang="en-US" sz="1800" kern="1200" dirty="0"/>
        </a:p>
        <a:p>
          <a:pPr marL="114300" lvl="1" indent="-114300" algn="l" defTabSz="622300">
            <a:lnSpc>
              <a:spcPct val="90000"/>
            </a:lnSpc>
            <a:spcBef>
              <a:spcPct val="0"/>
            </a:spcBef>
            <a:spcAft>
              <a:spcPct val="15000"/>
            </a:spcAft>
            <a:buChar char="•"/>
          </a:pPr>
          <a:r>
            <a:rPr lang="en-US" sz="1400" b="0" i="0" kern="1200" dirty="0"/>
            <a:t>Scatter plots</a:t>
          </a:r>
          <a:endParaRPr lang="en-US" sz="1400" kern="1200" dirty="0"/>
        </a:p>
        <a:p>
          <a:pPr marL="114300" lvl="1" indent="-114300" algn="l" defTabSz="622300">
            <a:lnSpc>
              <a:spcPct val="90000"/>
            </a:lnSpc>
            <a:spcBef>
              <a:spcPct val="0"/>
            </a:spcBef>
            <a:spcAft>
              <a:spcPct val="15000"/>
            </a:spcAft>
            <a:buChar char="•"/>
          </a:pPr>
          <a:r>
            <a:rPr lang="en-US" sz="1400" b="0" i="0" kern="1200" dirty="0"/>
            <a:t>Polar area diagrams</a:t>
          </a:r>
          <a:endParaRPr lang="en-US" sz="1400" kern="1200" dirty="0"/>
        </a:p>
        <a:p>
          <a:pPr marL="114300" lvl="1" indent="-114300" algn="l" defTabSz="622300">
            <a:lnSpc>
              <a:spcPct val="90000"/>
            </a:lnSpc>
            <a:spcBef>
              <a:spcPct val="0"/>
            </a:spcBef>
            <a:spcAft>
              <a:spcPct val="15000"/>
            </a:spcAft>
            <a:buChar char="•"/>
          </a:pPr>
          <a:r>
            <a:rPr lang="en-US" sz="1400" b="0" i="0" kern="1200" dirty="0"/>
            <a:t>Time series sequences</a:t>
          </a:r>
          <a:endParaRPr lang="en-US" sz="1400" kern="1200" dirty="0"/>
        </a:p>
        <a:p>
          <a:pPr marL="114300" lvl="1" indent="-114300" algn="l" defTabSz="622300">
            <a:lnSpc>
              <a:spcPct val="90000"/>
            </a:lnSpc>
            <a:spcBef>
              <a:spcPct val="0"/>
            </a:spcBef>
            <a:spcAft>
              <a:spcPct val="15000"/>
            </a:spcAft>
            <a:buChar char="•"/>
          </a:pPr>
          <a:r>
            <a:rPr lang="en-US" sz="1400" b="0" i="0" kern="1200" dirty="0"/>
            <a:t>Timelines</a:t>
          </a:r>
          <a:endParaRPr lang="en-US" sz="1400" kern="1200" dirty="0"/>
        </a:p>
        <a:p>
          <a:pPr marL="114300" lvl="1" indent="-114300" algn="l" defTabSz="622300">
            <a:lnSpc>
              <a:spcPct val="90000"/>
            </a:lnSpc>
            <a:spcBef>
              <a:spcPct val="0"/>
            </a:spcBef>
            <a:spcAft>
              <a:spcPct val="15000"/>
            </a:spcAft>
            <a:buChar char="•"/>
          </a:pPr>
          <a:r>
            <a:rPr lang="en-US" sz="1400" b="0" i="0" kern="1200" dirty="0"/>
            <a:t>Line graphs</a:t>
          </a:r>
          <a:endParaRPr lang="en-US" sz="1400" kern="1200" dirty="0"/>
        </a:p>
      </dsp:txBody>
      <dsp:txXfrm>
        <a:off x="0" y="322878"/>
        <a:ext cx="2097985" cy="1606884"/>
      </dsp:txXfrm>
    </dsp:sp>
    <dsp:sp modelId="{179D5970-FBB5-4498-BB8F-845CBA8C0AEE}">
      <dsp:nvSpPr>
        <dsp:cNvPr id="0" name=""/>
        <dsp:cNvSpPr/>
      </dsp:nvSpPr>
      <dsp:spPr>
        <a:xfrm>
          <a:off x="2307783" y="323060"/>
          <a:ext cx="2097985" cy="160651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Hierarchical</a:t>
          </a:r>
          <a:endParaRPr lang="en-US" sz="2000" kern="1200" dirty="0"/>
        </a:p>
        <a:p>
          <a:pPr marL="171450" lvl="1" indent="-171450" algn="l" defTabSz="711200">
            <a:lnSpc>
              <a:spcPct val="90000"/>
            </a:lnSpc>
            <a:spcBef>
              <a:spcPct val="0"/>
            </a:spcBef>
            <a:spcAft>
              <a:spcPct val="15000"/>
            </a:spcAft>
            <a:buChar char="•"/>
          </a:pPr>
          <a:r>
            <a:rPr lang="en-US" sz="1600" b="0" i="0" kern="1200" dirty="0"/>
            <a:t>Tree diagrams</a:t>
          </a:r>
          <a:endParaRPr lang="en-US" sz="1600" kern="1200" dirty="0"/>
        </a:p>
        <a:p>
          <a:pPr marL="171450" lvl="1" indent="-171450" algn="l" defTabSz="711200">
            <a:lnSpc>
              <a:spcPct val="90000"/>
            </a:lnSpc>
            <a:spcBef>
              <a:spcPct val="0"/>
            </a:spcBef>
            <a:spcAft>
              <a:spcPct val="15000"/>
            </a:spcAft>
            <a:buChar char="•"/>
          </a:pPr>
          <a:r>
            <a:rPr lang="en-US" sz="1600" b="0" i="0" kern="1200" dirty="0"/>
            <a:t>Ring charts</a:t>
          </a:r>
          <a:endParaRPr lang="en-US" sz="1600" kern="1200" dirty="0"/>
        </a:p>
        <a:p>
          <a:pPr marL="171450" lvl="1" indent="-171450" algn="l" defTabSz="711200">
            <a:lnSpc>
              <a:spcPct val="90000"/>
            </a:lnSpc>
            <a:spcBef>
              <a:spcPct val="0"/>
            </a:spcBef>
            <a:spcAft>
              <a:spcPct val="15000"/>
            </a:spcAft>
            <a:buChar char="•"/>
          </a:pPr>
          <a:r>
            <a:rPr lang="en-US" sz="1600" b="0" i="0" kern="1200" dirty="0"/>
            <a:t>Sunburst diagrams</a:t>
          </a:r>
          <a:endParaRPr lang="en-US" sz="1600" kern="1200" dirty="0"/>
        </a:p>
      </dsp:txBody>
      <dsp:txXfrm>
        <a:off x="2307783" y="323060"/>
        <a:ext cx="2097985" cy="1606519"/>
      </dsp:txXfrm>
    </dsp:sp>
    <dsp:sp modelId="{2028A3CC-BE86-41A1-A3FA-3C5F6CA774AF}">
      <dsp:nvSpPr>
        <dsp:cNvPr id="0" name=""/>
        <dsp:cNvSpPr/>
      </dsp:nvSpPr>
      <dsp:spPr>
        <a:xfrm>
          <a:off x="4615567" y="330871"/>
          <a:ext cx="2097985" cy="159089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i="0" kern="1200" dirty="0"/>
            <a:t>Network</a:t>
          </a:r>
          <a:endParaRPr lang="en-US" sz="2000" kern="1200" dirty="0"/>
        </a:p>
        <a:p>
          <a:pPr marL="171450" lvl="1" indent="-171450" algn="l" defTabSz="711200">
            <a:lnSpc>
              <a:spcPct val="90000"/>
            </a:lnSpc>
            <a:spcBef>
              <a:spcPct val="0"/>
            </a:spcBef>
            <a:spcAft>
              <a:spcPct val="15000"/>
            </a:spcAft>
            <a:buChar char="•"/>
          </a:pPr>
          <a:r>
            <a:rPr lang="en-US" sz="1600" b="0" i="0" kern="1200" dirty="0"/>
            <a:t>Matrix charts</a:t>
          </a:r>
          <a:endParaRPr lang="en-US" sz="1600" kern="1200" dirty="0"/>
        </a:p>
        <a:p>
          <a:pPr marL="171450" lvl="1" indent="-171450" algn="l" defTabSz="711200">
            <a:lnSpc>
              <a:spcPct val="90000"/>
            </a:lnSpc>
            <a:spcBef>
              <a:spcPct val="0"/>
            </a:spcBef>
            <a:spcAft>
              <a:spcPct val="15000"/>
            </a:spcAft>
            <a:buChar char="•"/>
          </a:pPr>
          <a:r>
            <a:rPr lang="en-US" sz="1600" b="0" i="0" kern="1200" dirty="0"/>
            <a:t>Node-link diagrams</a:t>
          </a:r>
          <a:endParaRPr lang="en-US" sz="1600" kern="1200" dirty="0"/>
        </a:p>
        <a:p>
          <a:pPr marL="171450" lvl="1" indent="-171450" algn="l" defTabSz="711200">
            <a:lnSpc>
              <a:spcPct val="90000"/>
            </a:lnSpc>
            <a:spcBef>
              <a:spcPct val="0"/>
            </a:spcBef>
            <a:spcAft>
              <a:spcPct val="15000"/>
            </a:spcAft>
            <a:buChar char="•"/>
          </a:pPr>
          <a:r>
            <a:rPr lang="en-US" sz="1600" b="0" i="0" kern="1200" dirty="0"/>
            <a:t>Word clouds</a:t>
          </a:r>
          <a:endParaRPr lang="en-US" sz="1600" kern="1200" dirty="0"/>
        </a:p>
        <a:p>
          <a:pPr marL="171450" lvl="1" indent="-171450" algn="l" defTabSz="711200">
            <a:lnSpc>
              <a:spcPct val="90000"/>
            </a:lnSpc>
            <a:spcBef>
              <a:spcPct val="0"/>
            </a:spcBef>
            <a:spcAft>
              <a:spcPct val="15000"/>
            </a:spcAft>
            <a:buChar char="•"/>
          </a:pPr>
          <a:r>
            <a:rPr lang="en-US" sz="1600" b="0" i="0" kern="1200" dirty="0"/>
            <a:t>Alluvial diagrams</a:t>
          </a:r>
          <a:endParaRPr lang="en-US" sz="1600" kern="1200" dirty="0"/>
        </a:p>
      </dsp:txBody>
      <dsp:txXfrm>
        <a:off x="4615567" y="330871"/>
        <a:ext cx="2097985" cy="1590897"/>
      </dsp:txXfrm>
    </dsp:sp>
    <dsp:sp modelId="{56DE9FD1-B813-4C35-A5D1-080632CC1247}">
      <dsp:nvSpPr>
        <dsp:cNvPr id="0" name=""/>
        <dsp:cNvSpPr/>
      </dsp:nvSpPr>
      <dsp:spPr>
        <a:xfrm>
          <a:off x="1153891" y="2139561"/>
          <a:ext cx="2097985" cy="165673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dirty="0"/>
            <a:t>Multidimensional</a:t>
          </a:r>
          <a:endParaRPr lang="en-US" sz="1800" kern="1200" dirty="0"/>
        </a:p>
        <a:p>
          <a:pPr marL="114300" lvl="1" indent="-114300" algn="l" defTabSz="622300">
            <a:lnSpc>
              <a:spcPct val="90000"/>
            </a:lnSpc>
            <a:spcBef>
              <a:spcPct val="0"/>
            </a:spcBef>
            <a:spcAft>
              <a:spcPct val="15000"/>
            </a:spcAft>
            <a:buChar char="•"/>
          </a:pPr>
          <a:r>
            <a:rPr lang="en-US" sz="1400" b="0" i="0" kern="1200" dirty="0"/>
            <a:t>Scatter plots</a:t>
          </a:r>
          <a:endParaRPr lang="en-US" sz="1400" kern="1200" dirty="0"/>
        </a:p>
        <a:p>
          <a:pPr marL="114300" lvl="1" indent="-114300" algn="l" defTabSz="622300">
            <a:lnSpc>
              <a:spcPct val="90000"/>
            </a:lnSpc>
            <a:spcBef>
              <a:spcPct val="0"/>
            </a:spcBef>
            <a:spcAft>
              <a:spcPct val="15000"/>
            </a:spcAft>
            <a:buChar char="•"/>
          </a:pPr>
          <a:r>
            <a:rPr lang="en-US" sz="1400" b="0" i="0" kern="1200" dirty="0"/>
            <a:t>Pie charts</a:t>
          </a:r>
          <a:endParaRPr lang="en-US" sz="1400" kern="1200" dirty="0"/>
        </a:p>
        <a:p>
          <a:pPr marL="114300" lvl="1" indent="-114300" algn="l" defTabSz="622300">
            <a:lnSpc>
              <a:spcPct val="90000"/>
            </a:lnSpc>
            <a:spcBef>
              <a:spcPct val="0"/>
            </a:spcBef>
            <a:spcAft>
              <a:spcPct val="15000"/>
            </a:spcAft>
            <a:buChar char="•"/>
          </a:pPr>
          <a:r>
            <a:rPr lang="en-US" sz="1400" b="0" i="0" kern="1200" dirty="0"/>
            <a:t>Venn diagrams</a:t>
          </a:r>
          <a:endParaRPr lang="en-US" sz="1400" kern="1200" dirty="0"/>
        </a:p>
        <a:p>
          <a:pPr marL="114300" lvl="1" indent="-114300" algn="l" defTabSz="622300">
            <a:lnSpc>
              <a:spcPct val="90000"/>
            </a:lnSpc>
            <a:spcBef>
              <a:spcPct val="0"/>
            </a:spcBef>
            <a:spcAft>
              <a:spcPct val="15000"/>
            </a:spcAft>
            <a:buChar char="•"/>
          </a:pPr>
          <a:r>
            <a:rPr lang="en-US" sz="1400" b="0" i="0" kern="1200" dirty="0"/>
            <a:t>Stacked bar graphs</a:t>
          </a:r>
          <a:endParaRPr lang="en-US" sz="1400" kern="1200" dirty="0"/>
        </a:p>
        <a:p>
          <a:pPr marL="114300" lvl="1" indent="-114300" algn="l" defTabSz="622300">
            <a:lnSpc>
              <a:spcPct val="90000"/>
            </a:lnSpc>
            <a:spcBef>
              <a:spcPct val="0"/>
            </a:spcBef>
            <a:spcAft>
              <a:spcPct val="15000"/>
            </a:spcAft>
            <a:buChar char="•"/>
          </a:pPr>
          <a:r>
            <a:rPr lang="en-US" sz="1400" b="0" i="0" kern="1200" dirty="0"/>
            <a:t>Histograms</a:t>
          </a:r>
          <a:endParaRPr lang="en-US" sz="1400" kern="1200" dirty="0"/>
        </a:p>
      </dsp:txBody>
      <dsp:txXfrm>
        <a:off x="1153891" y="2139561"/>
        <a:ext cx="2097985" cy="1656732"/>
      </dsp:txXfrm>
    </dsp:sp>
    <dsp:sp modelId="{1A7B0C67-0FA1-4423-9893-57E222DC38E0}">
      <dsp:nvSpPr>
        <dsp:cNvPr id="0" name=""/>
        <dsp:cNvSpPr/>
      </dsp:nvSpPr>
      <dsp:spPr>
        <a:xfrm>
          <a:off x="3461675" y="2148441"/>
          <a:ext cx="2097985" cy="163897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dirty="0"/>
            <a:t>Geospatial</a:t>
          </a:r>
          <a:endParaRPr lang="en-US" sz="1800" kern="1200" dirty="0"/>
        </a:p>
        <a:p>
          <a:pPr marL="114300" lvl="1" indent="-114300" algn="l" defTabSz="622300">
            <a:lnSpc>
              <a:spcPct val="90000"/>
            </a:lnSpc>
            <a:spcBef>
              <a:spcPct val="0"/>
            </a:spcBef>
            <a:spcAft>
              <a:spcPct val="15000"/>
            </a:spcAft>
            <a:buChar char="•"/>
          </a:pPr>
          <a:r>
            <a:rPr lang="en-US" sz="1400" b="0" i="0" kern="1200" dirty="0"/>
            <a:t>Flow map</a:t>
          </a:r>
          <a:endParaRPr lang="en-US" sz="1400" kern="1200" dirty="0"/>
        </a:p>
        <a:p>
          <a:pPr marL="114300" lvl="1" indent="-114300" algn="l" defTabSz="622300">
            <a:lnSpc>
              <a:spcPct val="90000"/>
            </a:lnSpc>
            <a:spcBef>
              <a:spcPct val="0"/>
            </a:spcBef>
            <a:spcAft>
              <a:spcPct val="15000"/>
            </a:spcAft>
            <a:buChar char="•"/>
          </a:pPr>
          <a:r>
            <a:rPr lang="en-US" sz="1400" b="0" i="0" kern="1200" dirty="0"/>
            <a:t>Density map</a:t>
          </a:r>
          <a:endParaRPr lang="en-US" sz="1400" kern="1200" dirty="0"/>
        </a:p>
        <a:p>
          <a:pPr marL="114300" lvl="1" indent="-114300" algn="l" defTabSz="622300">
            <a:lnSpc>
              <a:spcPct val="90000"/>
            </a:lnSpc>
            <a:spcBef>
              <a:spcPct val="0"/>
            </a:spcBef>
            <a:spcAft>
              <a:spcPct val="15000"/>
            </a:spcAft>
            <a:buChar char="•"/>
          </a:pPr>
          <a:r>
            <a:rPr lang="en-US" sz="1400" b="0" i="0" kern="1200" dirty="0"/>
            <a:t>Cartogram</a:t>
          </a:r>
          <a:endParaRPr lang="en-US" sz="1400" kern="1200" dirty="0"/>
        </a:p>
        <a:p>
          <a:pPr marL="114300" lvl="1" indent="-114300" algn="l" defTabSz="622300">
            <a:lnSpc>
              <a:spcPct val="90000"/>
            </a:lnSpc>
            <a:spcBef>
              <a:spcPct val="0"/>
            </a:spcBef>
            <a:spcAft>
              <a:spcPct val="15000"/>
            </a:spcAft>
            <a:buChar char="•"/>
          </a:pPr>
          <a:r>
            <a:rPr lang="en-US" sz="1400" b="0" i="0" kern="1200" dirty="0"/>
            <a:t>Heat map</a:t>
          </a:r>
          <a:endParaRPr lang="en-US" sz="1400" kern="1200" dirty="0"/>
        </a:p>
      </dsp:txBody>
      <dsp:txXfrm>
        <a:off x="3461675" y="2148441"/>
        <a:ext cx="2097985" cy="16389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980F5B-9818-4F2D-8A32-4C498010FD05}" type="datetimeFigureOut">
              <a:rPr lang="en-US" smtClean="0"/>
              <a:t>17-Aug-21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3B02D-DD20-4816-A7A8-A84F953DC211}" type="slidenum">
              <a:rPr lang="en-US" smtClean="0"/>
              <a:t>‹#›</a:t>
            </a:fld>
            <a:endParaRPr lang="en-US"/>
          </a:p>
        </p:txBody>
      </p:sp>
    </p:spTree>
    <p:extLst>
      <p:ext uri="{BB962C8B-B14F-4D97-AF65-F5344CB8AC3E}">
        <p14:creationId xmlns:p14="http://schemas.microsoft.com/office/powerpoint/2010/main" val="2616238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plots and graphs can be very effective in conveying a clear description of the data especially when disclosing findings </a:t>
            </a:r>
          </a:p>
        </p:txBody>
      </p:sp>
      <p:sp>
        <p:nvSpPr>
          <p:cNvPr id="4" name="Slide Number Placeholder 3"/>
          <p:cNvSpPr>
            <a:spLocks noGrp="1"/>
          </p:cNvSpPr>
          <p:nvPr>
            <p:ph type="sldNum" sz="quarter" idx="5"/>
          </p:nvPr>
        </p:nvSpPr>
        <p:spPr/>
        <p:txBody>
          <a:bodyPr/>
          <a:lstStyle/>
          <a:p>
            <a:fld id="{3583B02D-DD20-4816-A7A8-A84F953DC211}" type="slidenum">
              <a:rPr lang="en-US" smtClean="0"/>
              <a:t>5</a:t>
            </a:fld>
            <a:endParaRPr lang="en-US"/>
          </a:p>
        </p:txBody>
      </p:sp>
    </p:spTree>
    <p:extLst>
      <p:ext uri="{BB962C8B-B14F-4D97-AF65-F5344CB8AC3E}">
        <p14:creationId xmlns:p14="http://schemas.microsoft.com/office/powerpoint/2010/main" val="190708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83B02D-DD20-4816-A7A8-A84F953DC211}" type="slidenum">
              <a:rPr lang="en-US" smtClean="0"/>
              <a:t>7</a:t>
            </a:fld>
            <a:endParaRPr lang="en-US"/>
          </a:p>
        </p:txBody>
      </p:sp>
    </p:spTree>
    <p:extLst>
      <p:ext uri="{BB962C8B-B14F-4D97-AF65-F5344CB8AC3E}">
        <p14:creationId xmlns:p14="http://schemas.microsoft.com/office/powerpoint/2010/main" val="344390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E9B0-051B-41C4-9531-DD51D0661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42C73E-093C-4CBE-9B73-F9FBC3E35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66871C-1A18-46B1-85B1-48920F071337}"/>
              </a:ext>
            </a:extLst>
          </p:cNvPr>
          <p:cNvSpPr>
            <a:spLocks noGrp="1"/>
          </p:cNvSpPr>
          <p:nvPr>
            <p:ph type="dt" sz="half" idx="10"/>
          </p:nvPr>
        </p:nvSpPr>
        <p:spPr/>
        <p:txBody>
          <a:bodyPr/>
          <a:lstStyle/>
          <a:p>
            <a:fld id="{241051FF-6037-4B91-A53A-52FDB0470E47}" type="datetimeFigureOut">
              <a:rPr lang="en-US" smtClean="0"/>
              <a:t>17-Aug-21</a:t>
            </a:fld>
            <a:endParaRPr lang="en-US"/>
          </a:p>
        </p:txBody>
      </p:sp>
      <p:sp>
        <p:nvSpPr>
          <p:cNvPr id="5" name="Footer Placeholder 4">
            <a:extLst>
              <a:ext uri="{FF2B5EF4-FFF2-40B4-BE49-F238E27FC236}">
                <a16:creationId xmlns:a16="http://schemas.microsoft.com/office/drawing/2014/main" id="{7A835652-F7A5-4AC1-B816-CF39F1E6F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BC718-353C-43DC-AFEA-8555A41C0355}"/>
              </a:ext>
            </a:extLst>
          </p:cNvPr>
          <p:cNvSpPr>
            <a:spLocks noGrp="1"/>
          </p:cNvSpPr>
          <p:nvPr>
            <p:ph type="sldNum" sz="quarter" idx="12"/>
          </p:nvPr>
        </p:nvSpPr>
        <p:spPr/>
        <p:txBody>
          <a:bodyPr/>
          <a:lstStyle/>
          <a:p>
            <a:fld id="{AE2DB376-6CE7-4A24-9257-3C21268D50F8}" type="slidenum">
              <a:rPr lang="en-US" smtClean="0"/>
              <a:t>‹#›</a:t>
            </a:fld>
            <a:endParaRPr lang="en-US"/>
          </a:p>
        </p:txBody>
      </p:sp>
    </p:spTree>
    <p:extLst>
      <p:ext uri="{BB962C8B-B14F-4D97-AF65-F5344CB8AC3E}">
        <p14:creationId xmlns:p14="http://schemas.microsoft.com/office/powerpoint/2010/main" val="3285085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F8AA-D3B6-4215-8C19-470FB98E2B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21DD84-9D5B-499D-B2F2-5E124DE8FB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D2DA2-130B-4205-B4ED-7D4958A110DD}"/>
              </a:ext>
            </a:extLst>
          </p:cNvPr>
          <p:cNvSpPr>
            <a:spLocks noGrp="1"/>
          </p:cNvSpPr>
          <p:nvPr>
            <p:ph type="dt" sz="half" idx="10"/>
          </p:nvPr>
        </p:nvSpPr>
        <p:spPr/>
        <p:txBody>
          <a:bodyPr/>
          <a:lstStyle/>
          <a:p>
            <a:fld id="{241051FF-6037-4B91-A53A-52FDB0470E47}" type="datetimeFigureOut">
              <a:rPr lang="en-US" smtClean="0"/>
              <a:t>17-Aug-21</a:t>
            </a:fld>
            <a:endParaRPr lang="en-US"/>
          </a:p>
        </p:txBody>
      </p:sp>
      <p:sp>
        <p:nvSpPr>
          <p:cNvPr id="5" name="Footer Placeholder 4">
            <a:extLst>
              <a:ext uri="{FF2B5EF4-FFF2-40B4-BE49-F238E27FC236}">
                <a16:creationId xmlns:a16="http://schemas.microsoft.com/office/drawing/2014/main" id="{ECCF8B99-C3CC-4CC3-81D0-84DC6D546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78E69-BC53-4DC1-B8FC-B27476279211}"/>
              </a:ext>
            </a:extLst>
          </p:cNvPr>
          <p:cNvSpPr>
            <a:spLocks noGrp="1"/>
          </p:cNvSpPr>
          <p:nvPr>
            <p:ph type="sldNum" sz="quarter" idx="12"/>
          </p:nvPr>
        </p:nvSpPr>
        <p:spPr/>
        <p:txBody>
          <a:bodyPr/>
          <a:lstStyle/>
          <a:p>
            <a:fld id="{AE2DB376-6CE7-4A24-9257-3C21268D50F8}" type="slidenum">
              <a:rPr lang="en-US" smtClean="0"/>
              <a:t>‹#›</a:t>
            </a:fld>
            <a:endParaRPr lang="en-US"/>
          </a:p>
        </p:txBody>
      </p:sp>
    </p:spTree>
    <p:extLst>
      <p:ext uri="{BB962C8B-B14F-4D97-AF65-F5344CB8AC3E}">
        <p14:creationId xmlns:p14="http://schemas.microsoft.com/office/powerpoint/2010/main" val="169165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BB54DB-286E-411A-8EF4-60ED67E215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C85282-CAC2-4E5A-A1F6-C8DE405EE9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99B61-45C3-46BE-B18F-6321D81D2F41}"/>
              </a:ext>
            </a:extLst>
          </p:cNvPr>
          <p:cNvSpPr>
            <a:spLocks noGrp="1"/>
          </p:cNvSpPr>
          <p:nvPr>
            <p:ph type="dt" sz="half" idx="10"/>
          </p:nvPr>
        </p:nvSpPr>
        <p:spPr/>
        <p:txBody>
          <a:bodyPr/>
          <a:lstStyle/>
          <a:p>
            <a:fld id="{241051FF-6037-4B91-A53A-52FDB0470E47}" type="datetimeFigureOut">
              <a:rPr lang="en-US" smtClean="0"/>
              <a:t>17-Aug-21</a:t>
            </a:fld>
            <a:endParaRPr lang="en-US"/>
          </a:p>
        </p:txBody>
      </p:sp>
      <p:sp>
        <p:nvSpPr>
          <p:cNvPr id="5" name="Footer Placeholder 4">
            <a:extLst>
              <a:ext uri="{FF2B5EF4-FFF2-40B4-BE49-F238E27FC236}">
                <a16:creationId xmlns:a16="http://schemas.microsoft.com/office/drawing/2014/main" id="{A96193F7-10B3-4BC3-9246-6ABE1C6A3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29BC4-672D-4C48-8176-EBE9B3B61E9A}"/>
              </a:ext>
            </a:extLst>
          </p:cNvPr>
          <p:cNvSpPr>
            <a:spLocks noGrp="1"/>
          </p:cNvSpPr>
          <p:nvPr>
            <p:ph type="sldNum" sz="quarter" idx="12"/>
          </p:nvPr>
        </p:nvSpPr>
        <p:spPr/>
        <p:txBody>
          <a:bodyPr/>
          <a:lstStyle/>
          <a:p>
            <a:fld id="{AE2DB376-6CE7-4A24-9257-3C21268D50F8}" type="slidenum">
              <a:rPr lang="en-US" smtClean="0"/>
              <a:t>‹#›</a:t>
            </a:fld>
            <a:endParaRPr lang="en-US"/>
          </a:p>
        </p:txBody>
      </p:sp>
    </p:spTree>
    <p:extLst>
      <p:ext uri="{BB962C8B-B14F-4D97-AF65-F5344CB8AC3E}">
        <p14:creationId xmlns:p14="http://schemas.microsoft.com/office/powerpoint/2010/main" val="90648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2AC1-57B0-4F0D-A3CB-FF00ACA0E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549E78-D757-4B2E-9DDC-BF2DA4FA2D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66933-78FD-4762-8290-5A1973EAF98F}"/>
              </a:ext>
            </a:extLst>
          </p:cNvPr>
          <p:cNvSpPr>
            <a:spLocks noGrp="1"/>
          </p:cNvSpPr>
          <p:nvPr>
            <p:ph type="dt" sz="half" idx="10"/>
          </p:nvPr>
        </p:nvSpPr>
        <p:spPr/>
        <p:txBody>
          <a:bodyPr/>
          <a:lstStyle/>
          <a:p>
            <a:fld id="{241051FF-6037-4B91-A53A-52FDB0470E47}" type="datetimeFigureOut">
              <a:rPr lang="en-US" smtClean="0"/>
              <a:t>17-Aug-21</a:t>
            </a:fld>
            <a:endParaRPr lang="en-US"/>
          </a:p>
        </p:txBody>
      </p:sp>
      <p:sp>
        <p:nvSpPr>
          <p:cNvPr id="5" name="Footer Placeholder 4">
            <a:extLst>
              <a:ext uri="{FF2B5EF4-FFF2-40B4-BE49-F238E27FC236}">
                <a16:creationId xmlns:a16="http://schemas.microsoft.com/office/drawing/2014/main" id="{B88D2F41-1A10-4DD0-8E1B-9547D1FCE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1FF61-C07B-4BDD-A3A5-5D6724E5F929}"/>
              </a:ext>
            </a:extLst>
          </p:cNvPr>
          <p:cNvSpPr>
            <a:spLocks noGrp="1"/>
          </p:cNvSpPr>
          <p:nvPr>
            <p:ph type="sldNum" sz="quarter" idx="12"/>
          </p:nvPr>
        </p:nvSpPr>
        <p:spPr/>
        <p:txBody>
          <a:bodyPr/>
          <a:lstStyle/>
          <a:p>
            <a:fld id="{AE2DB376-6CE7-4A24-9257-3C21268D50F8}" type="slidenum">
              <a:rPr lang="en-US" smtClean="0"/>
              <a:t>‹#›</a:t>
            </a:fld>
            <a:endParaRPr lang="en-US"/>
          </a:p>
        </p:txBody>
      </p:sp>
    </p:spTree>
    <p:extLst>
      <p:ext uri="{BB962C8B-B14F-4D97-AF65-F5344CB8AC3E}">
        <p14:creationId xmlns:p14="http://schemas.microsoft.com/office/powerpoint/2010/main" val="65941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1439-8B1D-48CE-9B80-9C76F486C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D3A49F-83E8-4BF5-8965-344FEA4D60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5BA4F6-BF07-47BE-9780-0AAFAFC9A2AB}"/>
              </a:ext>
            </a:extLst>
          </p:cNvPr>
          <p:cNvSpPr>
            <a:spLocks noGrp="1"/>
          </p:cNvSpPr>
          <p:nvPr>
            <p:ph type="dt" sz="half" idx="10"/>
          </p:nvPr>
        </p:nvSpPr>
        <p:spPr/>
        <p:txBody>
          <a:bodyPr/>
          <a:lstStyle/>
          <a:p>
            <a:fld id="{241051FF-6037-4B91-A53A-52FDB0470E47}" type="datetimeFigureOut">
              <a:rPr lang="en-US" smtClean="0"/>
              <a:t>17-Aug-21</a:t>
            </a:fld>
            <a:endParaRPr lang="en-US"/>
          </a:p>
        </p:txBody>
      </p:sp>
      <p:sp>
        <p:nvSpPr>
          <p:cNvPr id="5" name="Footer Placeholder 4">
            <a:extLst>
              <a:ext uri="{FF2B5EF4-FFF2-40B4-BE49-F238E27FC236}">
                <a16:creationId xmlns:a16="http://schemas.microsoft.com/office/drawing/2014/main" id="{AAC76AFE-5805-483C-9C71-97A7BF6E3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436B8-0309-4139-8E2A-04EC0FF3874E}"/>
              </a:ext>
            </a:extLst>
          </p:cNvPr>
          <p:cNvSpPr>
            <a:spLocks noGrp="1"/>
          </p:cNvSpPr>
          <p:nvPr>
            <p:ph type="sldNum" sz="quarter" idx="12"/>
          </p:nvPr>
        </p:nvSpPr>
        <p:spPr/>
        <p:txBody>
          <a:bodyPr/>
          <a:lstStyle/>
          <a:p>
            <a:fld id="{AE2DB376-6CE7-4A24-9257-3C21268D50F8}" type="slidenum">
              <a:rPr lang="en-US" smtClean="0"/>
              <a:t>‹#›</a:t>
            </a:fld>
            <a:endParaRPr lang="en-US"/>
          </a:p>
        </p:txBody>
      </p:sp>
    </p:spTree>
    <p:extLst>
      <p:ext uri="{BB962C8B-B14F-4D97-AF65-F5344CB8AC3E}">
        <p14:creationId xmlns:p14="http://schemas.microsoft.com/office/powerpoint/2010/main" val="83187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5C64-74D2-4D43-87C2-9AB3CB1744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DA8D49-7E49-40EC-BAD0-58958A843F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A34928-1CFA-47BA-87EB-F05FA6697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9106C-C9B1-43BA-A779-6397A58D6F75}"/>
              </a:ext>
            </a:extLst>
          </p:cNvPr>
          <p:cNvSpPr>
            <a:spLocks noGrp="1"/>
          </p:cNvSpPr>
          <p:nvPr>
            <p:ph type="dt" sz="half" idx="10"/>
          </p:nvPr>
        </p:nvSpPr>
        <p:spPr/>
        <p:txBody>
          <a:bodyPr/>
          <a:lstStyle/>
          <a:p>
            <a:fld id="{241051FF-6037-4B91-A53A-52FDB0470E47}" type="datetimeFigureOut">
              <a:rPr lang="en-US" smtClean="0"/>
              <a:t>17-Aug-21</a:t>
            </a:fld>
            <a:endParaRPr lang="en-US"/>
          </a:p>
        </p:txBody>
      </p:sp>
      <p:sp>
        <p:nvSpPr>
          <p:cNvPr id="6" name="Footer Placeholder 5">
            <a:extLst>
              <a:ext uri="{FF2B5EF4-FFF2-40B4-BE49-F238E27FC236}">
                <a16:creationId xmlns:a16="http://schemas.microsoft.com/office/drawing/2014/main" id="{0F0C10EC-9F26-4702-9CE4-98D36411C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5B2137-0BF2-4F4B-81EE-D5E4EE4D5A16}"/>
              </a:ext>
            </a:extLst>
          </p:cNvPr>
          <p:cNvSpPr>
            <a:spLocks noGrp="1"/>
          </p:cNvSpPr>
          <p:nvPr>
            <p:ph type="sldNum" sz="quarter" idx="12"/>
          </p:nvPr>
        </p:nvSpPr>
        <p:spPr/>
        <p:txBody>
          <a:bodyPr/>
          <a:lstStyle/>
          <a:p>
            <a:fld id="{AE2DB376-6CE7-4A24-9257-3C21268D50F8}" type="slidenum">
              <a:rPr lang="en-US" smtClean="0"/>
              <a:t>‹#›</a:t>
            </a:fld>
            <a:endParaRPr lang="en-US"/>
          </a:p>
        </p:txBody>
      </p:sp>
    </p:spTree>
    <p:extLst>
      <p:ext uri="{BB962C8B-B14F-4D97-AF65-F5344CB8AC3E}">
        <p14:creationId xmlns:p14="http://schemas.microsoft.com/office/powerpoint/2010/main" val="1940172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20EF-9C5E-4A4B-AF5D-7C481B088B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00641D-818A-4AA2-B093-D10265735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38F26-00B0-4F50-A9A5-2759D6E2B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4B9AAC-4BDE-4B2A-80D1-FFBB9D280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9F0C7F-600F-47AA-AF08-D561670E60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04CF02-CCDB-4995-BCAF-6BA901727B35}"/>
              </a:ext>
            </a:extLst>
          </p:cNvPr>
          <p:cNvSpPr>
            <a:spLocks noGrp="1"/>
          </p:cNvSpPr>
          <p:nvPr>
            <p:ph type="dt" sz="half" idx="10"/>
          </p:nvPr>
        </p:nvSpPr>
        <p:spPr/>
        <p:txBody>
          <a:bodyPr/>
          <a:lstStyle/>
          <a:p>
            <a:fld id="{241051FF-6037-4B91-A53A-52FDB0470E47}" type="datetimeFigureOut">
              <a:rPr lang="en-US" smtClean="0"/>
              <a:t>17-Aug-21</a:t>
            </a:fld>
            <a:endParaRPr lang="en-US"/>
          </a:p>
        </p:txBody>
      </p:sp>
      <p:sp>
        <p:nvSpPr>
          <p:cNvPr id="8" name="Footer Placeholder 7">
            <a:extLst>
              <a:ext uri="{FF2B5EF4-FFF2-40B4-BE49-F238E27FC236}">
                <a16:creationId xmlns:a16="http://schemas.microsoft.com/office/drawing/2014/main" id="{DA312D56-639A-4CDE-9EDB-500806095C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114F3A-9679-48F4-BBD7-68F40458DFB5}"/>
              </a:ext>
            </a:extLst>
          </p:cNvPr>
          <p:cNvSpPr>
            <a:spLocks noGrp="1"/>
          </p:cNvSpPr>
          <p:nvPr>
            <p:ph type="sldNum" sz="quarter" idx="12"/>
          </p:nvPr>
        </p:nvSpPr>
        <p:spPr/>
        <p:txBody>
          <a:bodyPr/>
          <a:lstStyle/>
          <a:p>
            <a:fld id="{AE2DB376-6CE7-4A24-9257-3C21268D50F8}" type="slidenum">
              <a:rPr lang="en-US" smtClean="0"/>
              <a:t>‹#›</a:t>
            </a:fld>
            <a:endParaRPr lang="en-US"/>
          </a:p>
        </p:txBody>
      </p:sp>
    </p:spTree>
    <p:extLst>
      <p:ext uri="{BB962C8B-B14F-4D97-AF65-F5344CB8AC3E}">
        <p14:creationId xmlns:p14="http://schemas.microsoft.com/office/powerpoint/2010/main" val="894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46A1-B04A-4D8D-9172-85E39CC0CE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A1ADAC-9793-43BA-9EFD-861D7041DD0F}"/>
              </a:ext>
            </a:extLst>
          </p:cNvPr>
          <p:cNvSpPr>
            <a:spLocks noGrp="1"/>
          </p:cNvSpPr>
          <p:nvPr>
            <p:ph type="dt" sz="half" idx="10"/>
          </p:nvPr>
        </p:nvSpPr>
        <p:spPr/>
        <p:txBody>
          <a:bodyPr/>
          <a:lstStyle/>
          <a:p>
            <a:fld id="{241051FF-6037-4B91-A53A-52FDB0470E47}" type="datetimeFigureOut">
              <a:rPr lang="en-US" smtClean="0"/>
              <a:t>17-Aug-21</a:t>
            </a:fld>
            <a:endParaRPr lang="en-US"/>
          </a:p>
        </p:txBody>
      </p:sp>
      <p:sp>
        <p:nvSpPr>
          <p:cNvPr id="4" name="Footer Placeholder 3">
            <a:extLst>
              <a:ext uri="{FF2B5EF4-FFF2-40B4-BE49-F238E27FC236}">
                <a16:creationId xmlns:a16="http://schemas.microsoft.com/office/drawing/2014/main" id="{1CDDF421-6317-4CE3-B3DD-5CE4C906A6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EBC2E6-CB2B-48EC-A07C-68423ED54D51}"/>
              </a:ext>
            </a:extLst>
          </p:cNvPr>
          <p:cNvSpPr>
            <a:spLocks noGrp="1"/>
          </p:cNvSpPr>
          <p:nvPr>
            <p:ph type="sldNum" sz="quarter" idx="12"/>
          </p:nvPr>
        </p:nvSpPr>
        <p:spPr/>
        <p:txBody>
          <a:bodyPr/>
          <a:lstStyle/>
          <a:p>
            <a:fld id="{AE2DB376-6CE7-4A24-9257-3C21268D50F8}" type="slidenum">
              <a:rPr lang="en-US" smtClean="0"/>
              <a:t>‹#›</a:t>
            </a:fld>
            <a:endParaRPr lang="en-US"/>
          </a:p>
        </p:txBody>
      </p:sp>
    </p:spTree>
    <p:extLst>
      <p:ext uri="{BB962C8B-B14F-4D97-AF65-F5344CB8AC3E}">
        <p14:creationId xmlns:p14="http://schemas.microsoft.com/office/powerpoint/2010/main" val="113930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EAE76-6EB1-4DFF-9DFA-33CCE4A24F9F}"/>
              </a:ext>
            </a:extLst>
          </p:cNvPr>
          <p:cNvSpPr>
            <a:spLocks noGrp="1"/>
          </p:cNvSpPr>
          <p:nvPr>
            <p:ph type="dt" sz="half" idx="10"/>
          </p:nvPr>
        </p:nvSpPr>
        <p:spPr/>
        <p:txBody>
          <a:bodyPr/>
          <a:lstStyle/>
          <a:p>
            <a:fld id="{241051FF-6037-4B91-A53A-52FDB0470E47}" type="datetimeFigureOut">
              <a:rPr lang="en-US" smtClean="0"/>
              <a:t>17-Aug-21</a:t>
            </a:fld>
            <a:endParaRPr lang="en-US"/>
          </a:p>
        </p:txBody>
      </p:sp>
      <p:sp>
        <p:nvSpPr>
          <p:cNvPr id="3" name="Footer Placeholder 2">
            <a:extLst>
              <a:ext uri="{FF2B5EF4-FFF2-40B4-BE49-F238E27FC236}">
                <a16:creationId xmlns:a16="http://schemas.microsoft.com/office/drawing/2014/main" id="{812B6584-6D71-4840-A940-6F47D78E91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52678B-C2D5-452C-BB1F-1132BD1936E8}"/>
              </a:ext>
            </a:extLst>
          </p:cNvPr>
          <p:cNvSpPr>
            <a:spLocks noGrp="1"/>
          </p:cNvSpPr>
          <p:nvPr>
            <p:ph type="sldNum" sz="quarter" idx="12"/>
          </p:nvPr>
        </p:nvSpPr>
        <p:spPr/>
        <p:txBody>
          <a:bodyPr/>
          <a:lstStyle/>
          <a:p>
            <a:fld id="{AE2DB376-6CE7-4A24-9257-3C21268D50F8}" type="slidenum">
              <a:rPr lang="en-US" smtClean="0"/>
              <a:t>‹#›</a:t>
            </a:fld>
            <a:endParaRPr lang="en-US"/>
          </a:p>
        </p:txBody>
      </p:sp>
    </p:spTree>
    <p:extLst>
      <p:ext uri="{BB962C8B-B14F-4D97-AF65-F5344CB8AC3E}">
        <p14:creationId xmlns:p14="http://schemas.microsoft.com/office/powerpoint/2010/main" val="336072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32DA-7F3F-4698-A5E1-38E39C66E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9B8BB5-DBE7-4DD4-8A78-4A6D0A690E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B9466A-F55D-41FC-8AD1-866227BB7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0ED10-1480-4BB5-AF20-BC00D263F594}"/>
              </a:ext>
            </a:extLst>
          </p:cNvPr>
          <p:cNvSpPr>
            <a:spLocks noGrp="1"/>
          </p:cNvSpPr>
          <p:nvPr>
            <p:ph type="dt" sz="half" idx="10"/>
          </p:nvPr>
        </p:nvSpPr>
        <p:spPr/>
        <p:txBody>
          <a:bodyPr/>
          <a:lstStyle/>
          <a:p>
            <a:fld id="{241051FF-6037-4B91-A53A-52FDB0470E47}" type="datetimeFigureOut">
              <a:rPr lang="en-US" smtClean="0"/>
              <a:t>17-Aug-21</a:t>
            </a:fld>
            <a:endParaRPr lang="en-US"/>
          </a:p>
        </p:txBody>
      </p:sp>
      <p:sp>
        <p:nvSpPr>
          <p:cNvPr id="6" name="Footer Placeholder 5">
            <a:extLst>
              <a:ext uri="{FF2B5EF4-FFF2-40B4-BE49-F238E27FC236}">
                <a16:creationId xmlns:a16="http://schemas.microsoft.com/office/drawing/2014/main" id="{AEF3A807-3536-4918-909B-48FB122DE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255B3-E8EE-49C5-B93E-C79EB882B391}"/>
              </a:ext>
            </a:extLst>
          </p:cNvPr>
          <p:cNvSpPr>
            <a:spLocks noGrp="1"/>
          </p:cNvSpPr>
          <p:nvPr>
            <p:ph type="sldNum" sz="quarter" idx="12"/>
          </p:nvPr>
        </p:nvSpPr>
        <p:spPr/>
        <p:txBody>
          <a:bodyPr/>
          <a:lstStyle/>
          <a:p>
            <a:fld id="{AE2DB376-6CE7-4A24-9257-3C21268D50F8}" type="slidenum">
              <a:rPr lang="en-US" smtClean="0"/>
              <a:t>‹#›</a:t>
            </a:fld>
            <a:endParaRPr lang="en-US"/>
          </a:p>
        </p:txBody>
      </p:sp>
    </p:spTree>
    <p:extLst>
      <p:ext uri="{BB962C8B-B14F-4D97-AF65-F5344CB8AC3E}">
        <p14:creationId xmlns:p14="http://schemas.microsoft.com/office/powerpoint/2010/main" val="51241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4F8D-3340-4AF4-BF27-2437E487F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D41856-78BF-4C13-9041-D4016A080C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57D2B6-B17B-41A2-A4D3-258C91278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361CB-F421-4BB7-B699-26A60417C75E}"/>
              </a:ext>
            </a:extLst>
          </p:cNvPr>
          <p:cNvSpPr>
            <a:spLocks noGrp="1"/>
          </p:cNvSpPr>
          <p:nvPr>
            <p:ph type="dt" sz="half" idx="10"/>
          </p:nvPr>
        </p:nvSpPr>
        <p:spPr/>
        <p:txBody>
          <a:bodyPr/>
          <a:lstStyle/>
          <a:p>
            <a:fld id="{241051FF-6037-4B91-A53A-52FDB0470E47}" type="datetimeFigureOut">
              <a:rPr lang="en-US" smtClean="0"/>
              <a:t>17-Aug-21</a:t>
            </a:fld>
            <a:endParaRPr lang="en-US"/>
          </a:p>
        </p:txBody>
      </p:sp>
      <p:sp>
        <p:nvSpPr>
          <p:cNvPr id="6" name="Footer Placeholder 5">
            <a:extLst>
              <a:ext uri="{FF2B5EF4-FFF2-40B4-BE49-F238E27FC236}">
                <a16:creationId xmlns:a16="http://schemas.microsoft.com/office/drawing/2014/main" id="{DC1D4BCF-A299-48B3-AAC2-33EB1CDC2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6B8F2-BA4E-48C4-A3A0-23D3B16A47D7}"/>
              </a:ext>
            </a:extLst>
          </p:cNvPr>
          <p:cNvSpPr>
            <a:spLocks noGrp="1"/>
          </p:cNvSpPr>
          <p:nvPr>
            <p:ph type="sldNum" sz="quarter" idx="12"/>
          </p:nvPr>
        </p:nvSpPr>
        <p:spPr/>
        <p:txBody>
          <a:bodyPr/>
          <a:lstStyle/>
          <a:p>
            <a:fld id="{AE2DB376-6CE7-4A24-9257-3C21268D50F8}" type="slidenum">
              <a:rPr lang="en-US" smtClean="0"/>
              <a:t>‹#›</a:t>
            </a:fld>
            <a:endParaRPr lang="en-US"/>
          </a:p>
        </p:txBody>
      </p:sp>
    </p:spTree>
    <p:extLst>
      <p:ext uri="{BB962C8B-B14F-4D97-AF65-F5344CB8AC3E}">
        <p14:creationId xmlns:p14="http://schemas.microsoft.com/office/powerpoint/2010/main" val="273851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FC293-B28E-4915-B8A8-F56282D062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2083F-3029-492F-861D-4C3285645C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072EB-DB03-494E-ABC9-0704AB13C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051FF-6037-4B91-A53A-52FDB0470E47}" type="datetimeFigureOut">
              <a:rPr lang="en-US" smtClean="0"/>
              <a:t>17-Aug-21</a:t>
            </a:fld>
            <a:endParaRPr lang="en-US"/>
          </a:p>
        </p:txBody>
      </p:sp>
      <p:sp>
        <p:nvSpPr>
          <p:cNvPr id="5" name="Footer Placeholder 4">
            <a:extLst>
              <a:ext uri="{FF2B5EF4-FFF2-40B4-BE49-F238E27FC236}">
                <a16:creationId xmlns:a16="http://schemas.microsoft.com/office/drawing/2014/main" id="{E1515336-43FD-4B4E-856F-CAE124A62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C67B5F-D8BC-47C2-802F-27BDA67446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DB376-6CE7-4A24-9257-3C21268D50F8}" type="slidenum">
              <a:rPr lang="en-US" smtClean="0"/>
              <a:t>‹#›</a:t>
            </a:fld>
            <a:endParaRPr lang="en-US"/>
          </a:p>
        </p:txBody>
      </p:sp>
    </p:spTree>
    <p:extLst>
      <p:ext uri="{BB962C8B-B14F-4D97-AF65-F5344CB8AC3E}">
        <p14:creationId xmlns:p14="http://schemas.microsoft.com/office/powerpoint/2010/main" val="299635454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jchen2186/machine-learning-with-iris-dataset" TargetMode="External"/><Relationship Id="rId2" Type="http://schemas.openxmlformats.org/officeDocument/2006/relationships/hyperlink" Target="https://github.com/TannerGilbert/Tutorials/tree/master/Introduction%20to%20Data%20Visualization%20in%C2%A0Python" TargetMode="External"/><Relationship Id="rId1" Type="http://schemas.openxmlformats.org/officeDocument/2006/relationships/slideLayout" Target="../slideLayouts/slideLayout2.xml"/><Relationship Id="rId4" Type="http://schemas.openxmlformats.org/officeDocument/2006/relationships/hyperlink" Target="https://www.kaggle.com/roshansharma/immigration-to-canada-ibm-data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hyperlink" Target="https://www.datalabsagency.com/2014/12/22/15-most-common-types-of-data-visualisation/" TargetMode="External"/><Relationship Id="rId7" Type="http://schemas.openxmlformats.org/officeDocument/2006/relationships/diagramColors" Target="../diagrams/colors2.xml"/><Relationship Id="rId12" Type="http://schemas.openxmlformats.org/officeDocument/2006/relationships/image" Target="../media/image23.png"/><Relationship Id="rId17" Type="http://schemas.openxmlformats.org/officeDocument/2006/relationships/image" Target="../media/image28.jpeg"/><Relationship Id="rId2" Type="http://schemas.openxmlformats.org/officeDocument/2006/relationships/hyperlink" Target="https://www.klipfolio.com/resources/articles/what-is-data-visualization" TargetMode="Externa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22.png"/><Relationship Id="rId5" Type="http://schemas.openxmlformats.org/officeDocument/2006/relationships/diagramLayout" Target="../diagrams/layout2.xml"/><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jpeg"/><Relationship Id="rId4" Type="http://schemas.openxmlformats.org/officeDocument/2006/relationships/diagramData" Target="../diagrams/data2.xml"/><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5"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087AADD-8A25-4CA9-AA8C-E690B2E77746}"/>
              </a:ext>
            </a:extLst>
          </p:cNvPr>
          <p:cNvSpPr>
            <a:spLocks noGrp="1"/>
          </p:cNvSpPr>
          <p:nvPr>
            <p:ph type="ctrTitle"/>
          </p:nvPr>
        </p:nvSpPr>
        <p:spPr>
          <a:xfrm>
            <a:off x="2492564" y="1475158"/>
            <a:ext cx="7206565" cy="2310312"/>
          </a:xfrm>
        </p:spPr>
        <p:txBody>
          <a:bodyPr>
            <a:normAutofit/>
          </a:bodyPr>
          <a:lstStyle/>
          <a:p>
            <a:r>
              <a:rPr lang="en-US" sz="7200" b="1" dirty="0">
                <a:solidFill>
                  <a:schemeClr val="tx2"/>
                </a:solidFill>
              </a:rPr>
              <a:t>Data Visualization</a:t>
            </a:r>
          </a:p>
        </p:txBody>
      </p:sp>
      <p:sp>
        <p:nvSpPr>
          <p:cNvPr id="3" name="Subtitle 2">
            <a:extLst>
              <a:ext uri="{FF2B5EF4-FFF2-40B4-BE49-F238E27FC236}">
                <a16:creationId xmlns:a16="http://schemas.microsoft.com/office/drawing/2014/main" id="{4B704239-8192-4860-B52F-4421E91841E7}"/>
              </a:ext>
            </a:extLst>
          </p:cNvPr>
          <p:cNvSpPr>
            <a:spLocks noGrp="1"/>
          </p:cNvSpPr>
          <p:nvPr>
            <p:ph type="subTitle" idx="1"/>
          </p:nvPr>
        </p:nvSpPr>
        <p:spPr>
          <a:xfrm>
            <a:off x="6217059" y="5835141"/>
            <a:ext cx="5760846" cy="682079"/>
          </a:xfrm>
        </p:spPr>
        <p:txBody>
          <a:bodyPr>
            <a:normAutofit/>
          </a:bodyPr>
          <a:lstStyle/>
          <a:p>
            <a:r>
              <a:rPr lang="en-US" b="1" dirty="0">
                <a:solidFill>
                  <a:schemeClr val="tx2"/>
                </a:solidFill>
              </a:rPr>
              <a:t>Maulik Pandya</a:t>
            </a:r>
          </a:p>
        </p:txBody>
      </p:sp>
    </p:spTree>
    <p:extLst>
      <p:ext uri="{BB962C8B-B14F-4D97-AF65-F5344CB8AC3E}">
        <p14:creationId xmlns:p14="http://schemas.microsoft.com/office/powerpoint/2010/main" val="1976164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EFE0-B634-427F-A29E-709039EF01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5A2054-F077-4CE7-B32B-E5E5F8DB488B}"/>
              </a:ext>
            </a:extLst>
          </p:cNvPr>
          <p:cNvSpPr>
            <a:spLocks noGrp="1"/>
          </p:cNvSpPr>
          <p:nvPr>
            <p:ph idx="1"/>
          </p:nvPr>
        </p:nvSpPr>
        <p:spPr/>
        <p:txBody>
          <a:bodyPr/>
          <a:lstStyle/>
          <a:p>
            <a:r>
              <a:rPr lang="en-US" dirty="0">
                <a:hlinkClick r:id="rId2"/>
              </a:rPr>
              <a:t>https://github.com/TannerGilbert/Tutorials/tree/master/Introduction%20to%20Data%20Visualization%20in%C2%A0Python</a:t>
            </a:r>
            <a:endParaRPr lang="en-US" dirty="0"/>
          </a:p>
          <a:p>
            <a:r>
              <a:rPr lang="en-US" dirty="0">
                <a:hlinkClick r:id="rId3"/>
              </a:rPr>
              <a:t>https://www.kaggle.com/jchen2186/machine-learning-with-iris-dataset</a:t>
            </a:r>
            <a:endParaRPr lang="en-US" dirty="0"/>
          </a:p>
          <a:p>
            <a:r>
              <a:rPr lang="en-US" dirty="0">
                <a:hlinkClick r:id="rId4"/>
              </a:rPr>
              <a:t>https://www.kaggle.com/roshansharma/immigration-to-canada-ibm-dataset</a:t>
            </a:r>
            <a:endParaRPr lang="en-US" dirty="0"/>
          </a:p>
          <a:p>
            <a:endParaRPr lang="en-US" dirty="0"/>
          </a:p>
          <a:p>
            <a:endParaRPr lang="en-US" dirty="0"/>
          </a:p>
        </p:txBody>
      </p:sp>
    </p:spTree>
    <p:extLst>
      <p:ext uri="{BB962C8B-B14F-4D97-AF65-F5344CB8AC3E}">
        <p14:creationId xmlns:p14="http://schemas.microsoft.com/office/powerpoint/2010/main" val="375831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E185-ACF2-4F30-83F7-B1DE8DF6FC5D}"/>
              </a:ext>
            </a:extLst>
          </p:cNvPr>
          <p:cNvSpPr>
            <a:spLocks noGrp="1"/>
          </p:cNvSpPr>
          <p:nvPr>
            <p:ph type="title"/>
          </p:nvPr>
        </p:nvSpPr>
        <p:spPr/>
        <p:txBody>
          <a:bodyPr/>
          <a:lstStyle/>
          <a:p>
            <a:r>
              <a:rPr lang="en-US" dirty="0"/>
              <a:t>SHAP </a:t>
            </a:r>
            <a:r>
              <a:rPr lang="en-US"/>
              <a:t>feature Visualization</a:t>
            </a:r>
            <a:endParaRPr lang="en-US" dirty="0"/>
          </a:p>
        </p:txBody>
      </p:sp>
      <p:sp>
        <p:nvSpPr>
          <p:cNvPr id="4" name="Content Placeholder 2">
            <a:extLst>
              <a:ext uri="{FF2B5EF4-FFF2-40B4-BE49-F238E27FC236}">
                <a16:creationId xmlns:a16="http://schemas.microsoft.com/office/drawing/2014/main" id="{A1D9528D-F335-4AC2-8210-02C15A32DB68}"/>
              </a:ext>
            </a:extLst>
          </p:cNvPr>
          <p:cNvSpPr>
            <a:spLocks noGrp="1"/>
          </p:cNvSpPr>
          <p:nvPr>
            <p:ph idx="1"/>
          </p:nvPr>
        </p:nvSpPr>
        <p:spPr>
          <a:xfrm>
            <a:off x="838200" y="1825625"/>
            <a:ext cx="10515600" cy="4351338"/>
          </a:xfrm>
        </p:spPr>
        <p:txBody>
          <a:bodyPr/>
          <a:lstStyle/>
          <a:p>
            <a:r>
              <a:rPr lang="en-US" dirty="0"/>
              <a:t>Access Jupyter notebook from git link</a:t>
            </a:r>
          </a:p>
          <a:p>
            <a:r>
              <a:rPr lang="en-US" dirty="0"/>
              <a:t>Pre-requisite to run module</a:t>
            </a:r>
          </a:p>
          <a:p>
            <a:pPr lvl="1"/>
            <a:r>
              <a:rPr lang="en-US" dirty="0"/>
              <a:t>Python environment with Jupyter-notebook</a:t>
            </a:r>
          </a:p>
          <a:p>
            <a:pPr lvl="1"/>
            <a:r>
              <a:rPr lang="en-US" dirty="0"/>
              <a:t>Matplotlib</a:t>
            </a:r>
          </a:p>
          <a:p>
            <a:r>
              <a:rPr lang="en-US" dirty="0"/>
              <a:t>Open Jupyter-notebook and open ‘’ file</a:t>
            </a:r>
          </a:p>
          <a:p>
            <a:pPr lvl="1"/>
            <a:endParaRPr lang="en-US" dirty="0"/>
          </a:p>
        </p:txBody>
      </p:sp>
    </p:spTree>
    <p:extLst>
      <p:ext uri="{BB962C8B-B14F-4D97-AF65-F5344CB8AC3E}">
        <p14:creationId xmlns:p14="http://schemas.microsoft.com/office/powerpoint/2010/main" val="216750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24F6F80-A3BF-46BE-BEFD-DFF266E5A43F}"/>
              </a:ext>
            </a:extLst>
          </p:cNvPr>
          <p:cNvSpPr txBox="1"/>
          <p:nvPr/>
        </p:nvSpPr>
        <p:spPr>
          <a:xfrm>
            <a:off x="6926564" y="2961546"/>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7200" b="1" kern="1200" dirty="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BC9525C8-F20F-4129-9E5C-CDB5427393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0532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81A6142-48E7-463B-A442-70A6AF7E1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301" y="2095129"/>
            <a:ext cx="3214967" cy="2960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41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E203-7804-4FAB-838A-AEE2D0F35C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33390D-531D-4B2F-BB49-83F25C024E0D}"/>
              </a:ext>
            </a:extLst>
          </p:cNvPr>
          <p:cNvSpPr>
            <a:spLocks noGrp="1"/>
          </p:cNvSpPr>
          <p:nvPr>
            <p:ph idx="1"/>
          </p:nvPr>
        </p:nvSpPr>
        <p:spPr/>
        <p:txBody>
          <a:bodyPr/>
          <a:lstStyle/>
          <a:p>
            <a:r>
              <a:rPr lang="en-US" dirty="0"/>
              <a:t>In general, there are two different types of data visualization: exploration, which helps find a story the data is telling you, and an explanation, which tells a story to an audience. Both types of data visualization must consider the audience’s expectations.</a:t>
            </a:r>
          </a:p>
          <a:p>
            <a:r>
              <a:rPr lang="en-US" dirty="0"/>
              <a:t>most common types of data visualization that fall under the 2D area, temporal, multidimensional, hierarchical, and network categories</a:t>
            </a:r>
          </a:p>
          <a:p>
            <a:r>
              <a:rPr lang="en-US" dirty="0"/>
              <a:t>Choosing the right type of visualization depends on what you need to show (comparison, distribution, composition, or relationship), how much detail the audience needs, and what information the audience needs in order to be successful.</a:t>
            </a:r>
          </a:p>
        </p:txBody>
      </p:sp>
    </p:spTree>
    <p:extLst>
      <p:ext uri="{BB962C8B-B14F-4D97-AF65-F5344CB8AC3E}">
        <p14:creationId xmlns:p14="http://schemas.microsoft.com/office/powerpoint/2010/main" val="1267109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268394-ED76-4B49-A230-4678FEFA5A1C}"/>
              </a:ext>
            </a:extLst>
          </p:cNvPr>
          <p:cNvPicPr>
            <a:picLocks noChangeAspect="1"/>
          </p:cNvPicPr>
          <p:nvPr/>
        </p:nvPicPr>
        <p:blipFill>
          <a:blip r:embed="rId2"/>
          <a:stretch>
            <a:fillRect/>
          </a:stretch>
        </p:blipFill>
        <p:spPr>
          <a:xfrm>
            <a:off x="1206769" y="0"/>
            <a:ext cx="9778462" cy="6858000"/>
          </a:xfrm>
          <a:prstGeom prst="rect">
            <a:avLst/>
          </a:prstGeom>
        </p:spPr>
      </p:pic>
    </p:spTree>
    <p:extLst>
      <p:ext uri="{BB962C8B-B14F-4D97-AF65-F5344CB8AC3E}">
        <p14:creationId xmlns:p14="http://schemas.microsoft.com/office/powerpoint/2010/main" val="358831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1F5E6F6-6DA9-41CA-AE24-42914AD8AECA}"/>
              </a:ext>
            </a:extLst>
          </p:cNvPr>
          <p:cNvSpPr txBox="1"/>
          <p:nvPr/>
        </p:nvSpPr>
        <p:spPr>
          <a:xfrm>
            <a:off x="1351625" y="4647434"/>
            <a:ext cx="6094520" cy="2308324"/>
          </a:xfrm>
          <a:prstGeom prst="rect">
            <a:avLst/>
          </a:prstGeom>
          <a:noFill/>
        </p:spPr>
        <p:txBody>
          <a:bodyPr wrap="square">
            <a:spAutoFit/>
          </a:bodyPr>
          <a:lstStyle/>
          <a:p>
            <a:r>
              <a:rPr lang="en-US" sz="1800" b="0" i="0" dirty="0">
                <a:effectLst/>
                <a:latin typeface="PT Sans"/>
              </a:rPr>
              <a:t>most common types of data visualization that fall under the 2D area, temporal, multidimensional, hierarchical, and network categories</a:t>
            </a:r>
          </a:p>
          <a:p>
            <a:r>
              <a:rPr lang="en-US" sz="1800" i="0" dirty="0">
                <a:effectLst/>
                <a:latin typeface="charter"/>
              </a:rPr>
              <a:t>Data Types are an important concept of statistics, which needs to be understood, to correctly apply statistical measurements to your data and therefore to correctly conclude certain assumptions about it. </a:t>
            </a:r>
          </a:p>
          <a:p>
            <a:endParaRPr lang="en-US" sz="1800" b="0" i="0" dirty="0">
              <a:effectLst/>
              <a:latin typeface="PT Sans"/>
            </a:endParaRPr>
          </a:p>
        </p:txBody>
      </p:sp>
      <p:sp>
        <p:nvSpPr>
          <p:cNvPr id="8" name="TextBox 7">
            <a:extLst>
              <a:ext uri="{FF2B5EF4-FFF2-40B4-BE49-F238E27FC236}">
                <a16:creationId xmlns:a16="http://schemas.microsoft.com/office/drawing/2014/main" id="{FBE8D812-DCCD-44ED-86D6-72F5C5E8103F}"/>
              </a:ext>
            </a:extLst>
          </p:cNvPr>
          <p:cNvSpPr txBox="1"/>
          <p:nvPr/>
        </p:nvSpPr>
        <p:spPr>
          <a:xfrm>
            <a:off x="1145841" y="1360147"/>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1D - Linear</a:t>
            </a:r>
          </a:p>
          <a:p>
            <a:pPr indent="-228600">
              <a:lnSpc>
                <a:spcPct val="90000"/>
              </a:lnSpc>
              <a:spcAft>
                <a:spcPts val="600"/>
              </a:spcAft>
              <a:buFont typeface="Arial" panose="020B0604020202020204" pitchFamily="34" charset="0"/>
              <a:buChar char="•"/>
            </a:pPr>
            <a:r>
              <a:rPr lang="en-US" sz="2200" dirty="0"/>
              <a:t>2D - Planar</a:t>
            </a:r>
          </a:p>
          <a:p>
            <a:pPr indent="-228600">
              <a:lnSpc>
                <a:spcPct val="90000"/>
              </a:lnSpc>
              <a:spcAft>
                <a:spcPts val="600"/>
              </a:spcAft>
              <a:buFont typeface="Arial" panose="020B0604020202020204" pitchFamily="34" charset="0"/>
              <a:buChar char="•"/>
            </a:pPr>
            <a:r>
              <a:rPr lang="en-US" sz="2200" dirty="0"/>
              <a:t>3D - Volumetric</a:t>
            </a:r>
          </a:p>
          <a:p>
            <a:pPr indent="-228600">
              <a:lnSpc>
                <a:spcPct val="90000"/>
              </a:lnSpc>
              <a:spcAft>
                <a:spcPts val="600"/>
              </a:spcAft>
              <a:buFont typeface="Arial" panose="020B0604020202020204" pitchFamily="34" charset="0"/>
              <a:buChar char="•"/>
            </a:pPr>
            <a:r>
              <a:rPr lang="en-US" sz="2200" dirty="0"/>
              <a:t>Temporal</a:t>
            </a:r>
          </a:p>
          <a:p>
            <a:pPr indent="-228600">
              <a:lnSpc>
                <a:spcPct val="90000"/>
              </a:lnSpc>
              <a:spcAft>
                <a:spcPts val="600"/>
              </a:spcAft>
              <a:buFont typeface="Arial" panose="020B0604020202020204" pitchFamily="34" charset="0"/>
              <a:buChar char="•"/>
            </a:pPr>
            <a:r>
              <a:rPr lang="en-US" sz="2200" dirty="0"/>
              <a:t>Multidimensional</a:t>
            </a:r>
          </a:p>
          <a:p>
            <a:pPr indent="-228600">
              <a:lnSpc>
                <a:spcPct val="90000"/>
              </a:lnSpc>
              <a:spcAft>
                <a:spcPts val="600"/>
              </a:spcAft>
              <a:buFont typeface="Arial" panose="020B0604020202020204" pitchFamily="34" charset="0"/>
              <a:buChar char="•"/>
            </a:pPr>
            <a:r>
              <a:rPr lang="en-US" sz="2200" dirty="0"/>
              <a:t>Tree/Hierarchical</a:t>
            </a:r>
          </a:p>
        </p:txBody>
      </p:sp>
    </p:spTree>
    <p:extLst>
      <p:ext uri="{BB962C8B-B14F-4D97-AF65-F5344CB8AC3E}">
        <p14:creationId xmlns:p14="http://schemas.microsoft.com/office/powerpoint/2010/main" val="354678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25ADE-4BD8-481A-821D-D13BC587AD97}"/>
              </a:ext>
            </a:extLst>
          </p:cNvPr>
          <p:cNvSpPr>
            <a:spLocks noGrp="1"/>
          </p:cNvSpPr>
          <p:nvPr>
            <p:ph type="title"/>
          </p:nvPr>
        </p:nvSpPr>
        <p:spPr>
          <a:xfrm>
            <a:off x="838200" y="556995"/>
            <a:ext cx="10515600" cy="1133693"/>
          </a:xfrm>
        </p:spPr>
        <p:txBody>
          <a:bodyPr>
            <a:normAutofit/>
          </a:bodyPr>
          <a:lstStyle/>
          <a:p>
            <a:r>
              <a:rPr lang="en-US" sz="5200"/>
              <a:t>Agenda	</a:t>
            </a:r>
          </a:p>
        </p:txBody>
      </p:sp>
      <p:graphicFrame>
        <p:nvGraphicFramePr>
          <p:cNvPr id="5" name="Content Placeholder 2">
            <a:extLst>
              <a:ext uri="{FF2B5EF4-FFF2-40B4-BE49-F238E27FC236}">
                <a16:creationId xmlns:a16="http://schemas.microsoft.com/office/drawing/2014/main" id="{B09C39AF-3F1C-4633-B068-ED594F0BFB80}"/>
              </a:ext>
            </a:extLst>
          </p:cNvPr>
          <p:cNvGraphicFramePr>
            <a:graphicFrameLocks noGrp="1"/>
          </p:cNvGraphicFramePr>
          <p:nvPr>
            <p:ph idx="1"/>
            <p:extLst>
              <p:ext uri="{D42A27DB-BD31-4B8C-83A1-F6EECF244321}">
                <p14:modId xmlns:p14="http://schemas.microsoft.com/office/powerpoint/2010/main" val="32281495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588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4C3BE-7088-45AA-80DC-1B8C949B5F3F}"/>
              </a:ext>
            </a:extLst>
          </p:cNvPr>
          <p:cNvSpPr>
            <a:spLocks noGrp="1"/>
          </p:cNvSpPr>
          <p:nvPr>
            <p:ph type="title"/>
          </p:nvPr>
        </p:nvSpPr>
        <p:spPr>
          <a:xfrm>
            <a:off x="5092488" y="191168"/>
            <a:ext cx="6251110" cy="1783080"/>
          </a:xfrm>
        </p:spPr>
        <p:txBody>
          <a:bodyPr anchor="b">
            <a:normAutofit fontScale="90000"/>
          </a:bodyPr>
          <a:lstStyle/>
          <a:p>
            <a:r>
              <a:rPr lang="en-US" sz="5400" b="1" i="0" cap="all" dirty="0">
                <a:effectLst/>
                <a:latin typeface="Source Sans Pro" panose="020B0503030403020204" pitchFamily="34" charset="0"/>
              </a:rPr>
              <a:t>DATA </a:t>
            </a:r>
            <a:r>
              <a:rPr lang="en-US" sz="5400" i="0" cap="all" dirty="0">
                <a:effectLst/>
                <a:latin typeface="Source Sans Pro" panose="020B0503030403020204" pitchFamily="34" charset="0"/>
              </a:rPr>
              <a:t>IS THE NEW OIL OF THE 21ST CENTURY</a:t>
            </a:r>
            <a:endParaRPr lang="en-US" sz="5400" dirty="0"/>
          </a:p>
        </p:txBody>
      </p:sp>
      <p:pic>
        <p:nvPicPr>
          <p:cNvPr id="1032" name="Picture 8">
            <a:extLst>
              <a:ext uri="{FF2B5EF4-FFF2-40B4-BE49-F238E27FC236}">
                <a16:creationId xmlns:a16="http://schemas.microsoft.com/office/drawing/2014/main" id="{8022F302-96B6-4FAC-8721-FAE98497A3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30" r="29621"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4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BE8C7C-1142-4EF7-87D3-7C58D03A7CD8}"/>
              </a:ext>
            </a:extLst>
          </p:cNvPr>
          <p:cNvSpPr>
            <a:spLocks noGrp="1"/>
          </p:cNvSpPr>
          <p:nvPr>
            <p:ph idx="1"/>
          </p:nvPr>
        </p:nvSpPr>
        <p:spPr>
          <a:xfrm>
            <a:off x="5092488" y="2699851"/>
            <a:ext cx="3254920" cy="3395970"/>
          </a:xfrm>
        </p:spPr>
        <p:txBody>
          <a:bodyPr>
            <a:normAutofit/>
          </a:bodyPr>
          <a:lstStyle/>
          <a:p>
            <a:r>
              <a:rPr lang="en-US" sz="2000" i="0" dirty="0">
                <a:effectLst/>
                <a:latin typeface="charter"/>
              </a:rPr>
              <a:t>Data are individual facts, statistics, or items of information, often numeric, that are collected through observation.</a:t>
            </a:r>
          </a:p>
          <a:p>
            <a:r>
              <a:rPr lang="en-US" sz="2000" i="0" dirty="0">
                <a:effectLst/>
                <a:latin typeface="charter"/>
              </a:rPr>
              <a:t>In a more technical sense, data are a set of values of qualitative or quantitative variables about one or more persons or objects</a:t>
            </a:r>
          </a:p>
          <a:p>
            <a:endParaRPr lang="en-US" sz="2000" dirty="0"/>
          </a:p>
        </p:txBody>
      </p:sp>
      <p:pic>
        <p:nvPicPr>
          <p:cNvPr id="15" name="Picture 2">
            <a:extLst>
              <a:ext uri="{FF2B5EF4-FFF2-40B4-BE49-F238E27FC236}">
                <a16:creationId xmlns:a16="http://schemas.microsoft.com/office/drawing/2014/main" id="{E9A6D9F7-910E-4E56-B6D1-C5A6986BD6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50045" y="2503945"/>
            <a:ext cx="3636270" cy="3787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03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8F18-A828-4BFD-8CCE-AD6CFC59608B}"/>
              </a:ext>
            </a:extLst>
          </p:cNvPr>
          <p:cNvSpPr>
            <a:spLocks noGrp="1"/>
          </p:cNvSpPr>
          <p:nvPr>
            <p:ph type="title"/>
          </p:nvPr>
        </p:nvSpPr>
        <p:spPr/>
        <p:txBody>
          <a:bodyPr/>
          <a:lstStyle/>
          <a:p>
            <a:r>
              <a:rPr lang="en-US" dirty="0"/>
              <a:t>Types of Data</a:t>
            </a:r>
          </a:p>
        </p:txBody>
      </p:sp>
      <p:pic>
        <p:nvPicPr>
          <p:cNvPr id="5" name="Picture 4">
            <a:extLst>
              <a:ext uri="{FF2B5EF4-FFF2-40B4-BE49-F238E27FC236}">
                <a16:creationId xmlns:a16="http://schemas.microsoft.com/office/drawing/2014/main" id="{4653FA2C-68DC-4FE7-ADA9-F0D944AB7742}"/>
              </a:ext>
            </a:extLst>
          </p:cNvPr>
          <p:cNvPicPr>
            <a:picLocks noChangeAspect="1"/>
          </p:cNvPicPr>
          <p:nvPr/>
        </p:nvPicPr>
        <p:blipFill>
          <a:blip r:embed="rId2"/>
          <a:stretch>
            <a:fillRect/>
          </a:stretch>
        </p:blipFill>
        <p:spPr>
          <a:xfrm>
            <a:off x="1429305" y="1613580"/>
            <a:ext cx="3840390" cy="1682256"/>
          </a:xfrm>
          <a:prstGeom prst="rect">
            <a:avLst/>
          </a:prstGeom>
        </p:spPr>
      </p:pic>
      <p:pic>
        <p:nvPicPr>
          <p:cNvPr id="7" name="Picture 6">
            <a:extLst>
              <a:ext uri="{FF2B5EF4-FFF2-40B4-BE49-F238E27FC236}">
                <a16:creationId xmlns:a16="http://schemas.microsoft.com/office/drawing/2014/main" id="{FE9C9DB2-3774-4768-89A3-3CA3727CCEFE}"/>
              </a:ext>
            </a:extLst>
          </p:cNvPr>
          <p:cNvPicPr>
            <a:picLocks noChangeAspect="1"/>
          </p:cNvPicPr>
          <p:nvPr/>
        </p:nvPicPr>
        <p:blipFill>
          <a:blip r:embed="rId3"/>
          <a:stretch>
            <a:fillRect/>
          </a:stretch>
        </p:blipFill>
        <p:spPr>
          <a:xfrm>
            <a:off x="6808369" y="1459488"/>
            <a:ext cx="3636880" cy="1802898"/>
          </a:xfrm>
          <a:prstGeom prst="rect">
            <a:avLst/>
          </a:prstGeom>
        </p:spPr>
      </p:pic>
      <p:pic>
        <p:nvPicPr>
          <p:cNvPr id="5122" name="Picture 2">
            <a:extLst>
              <a:ext uri="{FF2B5EF4-FFF2-40B4-BE49-F238E27FC236}">
                <a16:creationId xmlns:a16="http://schemas.microsoft.com/office/drawing/2014/main" id="{0CC335DF-5963-4F9E-8C30-B878659D76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225" y="3799280"/>
            <a:ext cx="3321697" cy="24912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344E647-46B2-4FB6-B855-CEF7A910FE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3808" y="3799280"/>
            <a:ext cx="2361527" cy="2326312"/>
          </a:xfrm>
          <a:prstGeom prst="rect">
            <a:avLst/>
          </a:prstGeom>
        </p:spPr>
      </p:pic>
    </p:spTree>
    <p:extLst>
      <p:ext uri="{BB962C8B-B14F-4D97-AF65-F5344CB8AC3E}">
        <p14:creationId xmlns:p14="http://schemas.microsoft.com/office/powerpoint/2010/main" val="169312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79B99-010B-4993-9BFE-B2235ABD6FED}"/>
              </a:ext>
            </a:extLst>
          </p:cNvPr>
          <p:cNvSpPr>
            <a:spLocks noGrp="1"/>
          </p:cNvSpPr>
          <p:nvPr>
            <p:ph type="title"/>
          </p:nvPr>
        </p:nvSpPr>
        <p:spPr>
          <a:xfrm>
            <a:off x="630935" y="640080"/>
            <a:ext cx="7309415" cy="1481328"/>
          </a:xfrm>
        </p:spPr>
        <p:txBody>
          <a:bodyPr anchor="b">
            <a:normAutofit/>
          </a:bodyPr>
          <a:lstStyle/>
          <a:p>
            <a:r>
              <a:rPr lang="en-US" sz="5000" dirty="0"/>
              <a:t>Need for Visualization</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4EE18A-A40C-4B5B-B6A1-62DDD9E6059F}"/>
              </a:ext>
            </a:extLst>
          </p:cNvPr>
          <p:cNvSpPr>
            <a:spLocks noGrp="1"/>
          </p:cNvSpPr>
          <p:nvPr>
            <p:ph idx="1"/>
          </p:nvPr>
        </p:nvSpPr>
        <p:spPr>
          <a:xfrm>
            <a:off x="1454484" y="2678127"/>
            <a:ext cx="7041446" cy="3547872"/>
          </a:xfrm>
        </p:spPr>
        <p:txBody>
          <a:bodyPr anchor="t">
            <a:noAutofit/>
          </a:bodyPr>
          <a:lstStyle/>
          <a:p>
            <a:pPr>
              <a:buFont typeface="Wingdings" panose="05000000000000000000" pitchFamily="2" charset="2"/>
              <a:buChar char="Ø"/>
            </a:pPr>
            <a:r>
              <a:rPr lang="en-US" sz="2000" dirty="0"/>
              <a:t>In general, there are two different types of data visualization:</a:t>
            </a:r>
          </a:p>
          <a:p>
            <a:pPr lvl="1"/>
            <a:r>
              <a:rPr lang="en-US" sz="2000" dirty="0"/>
              <a:t>exploration, which helps find a story the data is telling you</a:t>
            </a:r>
          </a:p>
          <a:p>
            <a:pPr marL="457200" lvl="1" indent="0">
              <a:buNone/>
            </a:pPr>
            <a:r>
              <a:rPr lang="en-US" sz="2000" dirty="0"/>
              <a:t>                 i.e., Exploratory Data Analysis (EDA)</a:t>
            </a:r>
          </a:p>
          <a:p>
            <a:pPr lvl="1"/>
            <a:r>
              <a:rPr lang="en-US" sz="2000" dirty="0"/>
              <a:t>explanation, which tells a story to an audience.</a:t>
            </a:r>
          </a:p>
          <a:p>
            <a:pPr marL="0" lvl="1" indent="0">
              <a:buFont typeface="Arial" panose="020B0604020202020204" pitchFamily="34" charset="0"/>
              <a:buNone/>
            </a:pPr>
            <a:r>
              <a:rPr lang="en-US" sz="2000" dirty="0"/>
              <a:t>                         i.e., Communicate data clearly</a:t>
            </a:r>
          </a:p>
          <a:p>
            <a:pPr marL="0" indent="0">
              <a:spcBef>
                <a:spcPts val="0"/>
              </a:spcBef>
              <a:buNone/>
            </a:pPr>
            <a:r>
              <a:rPr lang="en-US" sz="2000" dirty="0"/>
              <a:t>                                 Share unbiased data representation</a:t>
            </a:r>
          </a:p>
          <a:p>
            <a:pPr>
              <a:buFont typeface="Wingdings" panose="05000000000000000000" pitchFamily="2" charset="2"/>
              <a:buChar char="Ø"/>
            </a:pPr>
            <a:r>
              <a:rPr lang="en-US" sz="2000" dirty="0"/>
              <a:t>Choosing the right type of visualization depends on what you need to show (comparison, distribution, composition, or relationship)</a:t>
            </a:r>
          </a:p>
        </p:txBody>
      </p:sp>
      <p:pic>
        <p:nvPicPr>
          <p:cNvPr id="12" name="Picture 2" descr="Checking “in” (not “out”) !! | Three Quarters &amp;amp; Counting">
            <a:extLst>
              <a:ext uri="{FF2B5EF4-FFF2-40B4-BE49-F238E27FC236}">
                <a16:creationId xmlns:a16="http://schemas.microsoft.com/office/drawing/2014/main" id="{4D6CD8C0-3428-45E5-B444-285AF3D4E3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 r="1689"/>
          <a:stretch/>
        </p:blipFill>
        <p:spPr bwMode="auto">
          <a:xfrm>
            <a:off x="8593404" y="2678127"/>
            <a:ext cx="3041781" cy="2508099"/>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838168-F12D-4B3B-95A2-76EE547BAB32}"/>
              </a:ext>
            </a:extLst>
          </p:cNvPr>
          <p:cNvSpPr txBox="1"/>
          <p:nvPr/>
        </p:nvSpPr>
        <p:spPr>
          <a:xfrm>
            <a:off x="7334435" y="6369764"/>
            <a:ext cx="4019365" cy="246221"/>
          </a:xfrm>
          <a:prstGeom prst="rect">
            <a:avLst/>
          </a:prstGeom>
          <a:noFill/>
        </p:spPr>
        <p:txBody>
          <a:bodyPr wrap="square">
            <a:spAutoFit/>
          </a:bodyPr>
          <a:lstStyle/>
          <a:p>
            <a:pPr>
              <a:spcAft>
                <a:spcPts val="600"/>
              </a:spcAft>
            </a:pPr>
            <a:r>
              <a:rPr lang="en-US" sz="1000" dirty="0"/>
              <a:t>https://www.klipfolio.com/resources/articles/what-is-data-visualization</a:t>
            </a:r>
          </a:p>
        </p:txBody>
      </p:sp>
      <p:sp>
        <p:nvSpPr>
          <p:cNvPr id="8" name="Rectangle 7" descr="Statistics">
            <a:extLst>
              <a:ext uri="{FF2B5EF4-FFF2-40B4-BE49-F238E27FC236}">
                <a16:creationId xmlns:a16="http://schemas.microsoft.com/office/drawing/2014/main" id="{D46427BE-1E25-4181-A41E-F2B4DCEBFBF8}"/>
              </a:ext>
            </a:extLst>
          </p:cNvPr>
          <p:cNvSpPr/>
          <p:nvPr/>
        </p:nvSpPr>
        <p:spPr>
          <a:xfrm>
            <a:off x="556815" y="2642616"/>
            <a:ext cx="776777" cy="77677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Hierarchy">
            <a:extLst>
              <a:ext uri="{FF2B5EF4-FFF2-40B4-BE49-F238E27FC236}">
                <a16:creationId xmlns:a16="http://schemas.microsoft.com/office/drawing/2014/main" id="{12404EEA-863B-4C7F-97EE-0FA801DE2A62}"/>
              </a:ext>
            </a:extLst>
          </p:cNvPr>
          <p:cNvSpPr/>
          <p:nvPr/>
        </p:nvSpPr>
        <p:spPr>
          <a:xfrm>
            <a:off x="556815" y="4645383"/>
            <a:ext cx="776777" cy="776777"/>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132637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90672-D630-4586-8653-378F66E918F5}"/>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Types of Visualization Categories</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8AA7737-CCA5-41B1-B5D9-18F10EEDEEED}"/>
              </a:ext>
            </a:extLst>
          </p:cNvPr>
          <p:cNvSpPr txBox="1"/>
          <p:nvPr/>
        </p:nvSpPr>
        <p:spPr>
          <a:xfrm>
            <a:off x="6628747" y="6411586"/>
            <a:ext cx="5285086" cy="707886"/>
          </a:xfrm>
          <a:prstGeom prst="rect">
            <a:avLst/>
          </a:prstGeom>
          <a:noFill/>
        </p:spPr>
        <p:txBody>
          <a:bodyPr wrap="square">
            <a:spAutoFit/>
          </a:bodyPr>
          <a:lstStyle/>
          <a:p>
            <a:pPr>
              <a:spcAft>
                <a:spcPts val="600"/>
              </a:spcAft>
            </a:pPr>
            <a:r>
              <a:rPr lang="en-US" sz="1000" dirty="0">
                <a:hlinkClick r:id="rId2"/>
              </a:rPr>
              <a:t>https://www.klipfolio.com/resources/articles/what-is-data-visualization</a:t>
            </a:r>
            <a:endParaRPr lang="en-US" sz="1000" dirty="0"/>
          </a:p>
          <a:p>
            <a:pPr>
              <a:spcAft>
                <a:spcPts val="600"/>
              </a:spcAft>
            </a:pPr>
            <a:r>
              <a:rPr lang="en-US" sz="1000" dirty="0">
                <a:hlinkClick r:id="rId3"/>
              </a:rPr>
              <a:t>https://www.datalabsagency.com/2014/12/22/15-most-common-types-of-data-visualisation/</a:t>
            </a:r>
            <a:endParaRPr lang="en-US" sz="1000" dirty="0"/>
          </a:p>
          <a:p>
            <a:pPr>
              <a:spcAft>
                <a:spcPts val="600"/>
              </a:spcAft>
            </a:pPr>
            <a:endParaRPr lang="en-US" sz="1000" dirty="0"/>
          </a:p>
        </p:txBody>
      </p:sp>
      <p:graphicFrame>
        <p:nvGraphicFramePr>
          <p:cNvPr id="9" name="Content Placeholder 4">
            <a:extLst>
              <a:ext uri="{FF2B5EF4-FFF2-40B4-BE49-F238E27FC236}">
                <a16:creationId xmlns:a16="http://schemas.microsoft.com/office/drawing/2014/main" id="{FEC1BECA-3FE1-443B-A291-DE137B1CC066}"/>
              </a:ext>
            </a:extLst>
          </p:cNvPr>
          <p:cNvGraphicFramePr>
            <a:graphicFrameLocks noGrp="1"/>
          </p:cNvGraphicFramePr>
          <p:nvPr>
            <p:ph idx="1"/>
            <p:extLst>
              <p:ext uri="{D42A27DB-BD31-4B8C-83A1-F6EECF244321}">
                <p14:modId xmlns:p14="http://schemas.microsoft.com/office/powerpoint/2010/main" val="4048919335"/>
              </p:ext>
            </p:extLst>
          </p:nvPr>
        </p:nvGraphicFramePr>
        <p:xfrm>
          <a:off x="2644997" y="2644867"/>
          <a:ext cx="6713552" cy="4119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154" name="Picture 10" descr="Types of data visualization - image of a scatterplot">
            <a:extLst>
              <a:ext uri="{FF2B5EF4-FFF2-40B4-BE49-F238E27FC236}">
                <a16:creationId xmlns:a16="http://schemas.microsoft.com/office/drawing/2014/main" id="{816760D7-B39F-48D9-8EC1-3F4004388E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4930" y="4233474"/>
            <a:ext cx="1063036" cy="1063036"/>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Types of data visualization - image of a histogram">
            <a:extLst>
              <a:ext uri="{FF2B5EF4-FFF2-40B4-BE49-F238E27FC236}">
                <a16:creationId xmlns:a16="http://schemas.microsoft.com/office/drawing/2014/main" id="{E0C9F714-87DD-4E2B-B711-67B9458BAF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0777" y="5449673"/>
            <a:ext cx="1109504" cy="1109504"/>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Types of data visualization - image of a donut chart">
            <a:extLst>
              <a:ext uri="{FF2B5EF4-FFF2-40B4-BE49-F238E27FC236}">
                <a16:creationId xmlns:a16="http://schemas.microsoft.com/office/drawing/2014/main" id="{8B0FFC00-CEA8-447D-87FB-78FFAA6489F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6439" y="5449673"/>
            <a:ext cx="1110057" cy="1110057"/>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Types of data visualization - image of a polar area diagram">
            <a:extLst>
              <a:ext uri="{FF2B5EF4-FFF2-40B4-BE49-F238E27FC236}">
                <a16:creationId xmlns:a16="http://schemas.microsoft.com/office/drawing/2014/main" id="{22C27AC8-E418-481D-BF8A-3822BD368E6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4930" y="3035610"/>
            <a:ext cx="1063036" cy="1063036"/>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Types of data visualization - image of a line graph">
            <a:extLst>
              <a:ext uri="{FF2B5EF4-FFF2-40B4-BE49-F238E27FC236}">
                <a16:creationId xmlns:a16="http://schemas.microsoft.com/office/drawing/2014/main" id="{3919A50F-184C-4F72-9B18-85F7868A6B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92776" y="1856276"/>
            <a:ext cx="1063036" cy="1063036"/>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choropleth">
            <a:extLst>
              <a:ext uri="{FF2B5EF4-FFF2-40B4-BE49-F238E27FC236}">
                <a16:creationId xmlns:a16="http://schemas.microsoft.com/office/drawing/2014/main" id="{4A427E2B-3B25-4F3E-96E9-34C04126C08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96233" y="5176456"/>
            <a:ext cx="1009236" cy="1009236"/>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descr="ring chart">
            <a:extLst>
              <a:ext uri="{FF2B5EF4-FFF2-40B4-BE49-F238E27FC236}">
                <a16:creationId xmlns:a16="http://schemas.microsoft.com/office/drawing/2014/main" id="{B4D3B662-BDCD-4165-9725-9C7DD5DAEBF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37326" y="1909518"/>
            <a:ext cx="889492" cy="927046"/>
          </a:xfrm>
          <a:prstGeom prst="rect">
            <a:avLst/>
          </a:prstGeom>
          <a:noFill/>
          <a:extLst>
            <a:ext uri="{909E8E84-426E-40DD-AFC4-6F175D3DCCD1}">
              <a14:hiddenFill xmlns:a14="http://schemas.microsoft.com/office/drawing/2010/main">
                <a:solidFill>
                  <a:srgbClr val="FFFFFF"/>
                </a:solidFill>
              </a14:hiddenFill>
            </a:ext>
          </a:extLst>
        </p:spPr>
      </p:pic>
      <p:pic>
        <p:nvPicPr>
          <p:cNvPr id="6170" name="Picture 26" descr="Types of data visualization - image of a node link diagram">
            <a:extLst>
              <a:ext uri="{FF2B5EF4-FFF2-40B4-BE49-F238E27FC236}">
                <a16:creationId xmlns:a16="http://schemas.microsoft.com/office/drawing/2014/main" id="{8E610880-9C14-4442-8394-AB082E93B34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296233" y="1927636"/>
            <a:ext cx="1026140" cy="1026140"/>
          </a:xfrm>
          <a:prstGeom prst="rect">
            <a:avLst/>
          </a:prstGeom>
          <a:noFill/>
          <a:extLst>
            <a:ext uri="{909E8E84-426E-40DD-AFC4-6F175D3DCCD1}">
              <a14:hiddenFill xmlns:a14="http://schemas.microsoft.com/office/drawing/2010/main">
                <a:solidFill>
                  <a:srgbClr val="FFFFFF"/>
                </a:solidFill>
              </a14:hiddenFill>
            </a:ext>
          </a:extLst>
        </p:spPr>
      </p:pic>
      <p:pic>
        <p:nvPicPr>
          <p:cNvPr id="6172" name="Picture 28" descr="alluvial diagram">
            <a:extLst>
              <a:ext uri="{FF2B5EF4-FFF2-40B4-BE49-F238E27FC236}">
                <a16:creationId xmlns:a16="http://schemas.microsoft.com/office/drawing/2014/main" id="{C7CB7F5A-D8B4-4875-BCD0-7AC4BF83D6B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944132" y="4343484"/>
            <a:ext cx="1809108" cy="720025"/>
          </a:xfrm>
          <a:prstGeom prst="rect">
            <a:avLst/>
          </a:prstGeom>
          <a:noFill/>
          <a:extLst>
            <a:ext uri="{909E8E84-426E-40DD-AFC4-6F175D3DCCD1}">
              <a14:hiddenFill xmlns:a14="http://schemas.microsoft.com/office/drawing/2010/main">
                <a:solidFill>
                  <a:srgbClr val="FFFFFF"/>
                </a:solidFill>
              </a14:hiddenFill>
            </a:ext>
          </a:extLst>
        </p:spPr>
      </p:pic>
      <p:pic>
        <p:nvPicPr>
          <p:cNvPr id="6174" name="Picture 30" descr="matrix">
            <a:extLst>
              <a:ext uri="{FF2B5EF4-FFF2-40B4-BE49-F238E27FC236}">
                <a16:creationId xmlns:a16="http://schemas.microsoft.com/office/drawing/2014/main" id="{772BD35F-C780-4AA8-BE3E-083CC24564A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71436" y="3076940"/>
            <a:ext cx="1100299" cy="1100299"/>
          </a:xfrm>
          <a:prstGeom prst="rect">
            <a:avLst/>
          </a:prstGeom>
          <a:noFill/>
          <a:extLst>
            <a:ext uri="{909E8E84-426E-40DD-AFC4-6F175D3DCCD1}">
              <a14:hiddenFill xmlns:a14="http://schemas.microsoft.com/office/drawing/2010/main">
                <a:solidFill>
                  <a:srgbClr val="FFFFFF"/>
                </a:solidFill>
              </a14:hiddenFill>
            </a:ext>
          </a:extLst>
        </p:spPr>
      </p:pic>
      <p:pic>
        <p:nvPicPr>
          <p:cNvPr id="6176" name="Picture 32" descr="World Population Density Map - Geoawesomeness">
            <a:extLst>
              <a:ext uri="{FF2B5EF4-FFF2-40B4-BE49-F238E27FC236}">
                <a16:creationId xmlns:a16="http://schemas.microsoft.com/office/drawing/2014/main" id="{6BFF9EB9-ACAD-4A8B-877A-C5B431FF344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14253" y="5331666"/>
            <a:ext cx="1518373" cy="774370"/>
          </a:xfrm>
          <a:prstGeom prst="rect">
            <a:avLst/>
          </a:prstGeom>
          <a:noFill/>
          <a:extLst>
            <a:ext uri="{909E8E84-426E-40DD-AFC4-6F175D3DCCD1}">
              <a14:hiddenFill xmlns:a14="http://schemas.microsoft.com/office/drawing/2010/main">
                <a:solidFill>
                  <a:srgbClr val="FFFFFF"/>
                </a:solidFill>
              </a14:hiddenFill>
            </a:ext>
          </a:extLst>
        </p:spPr>
      </p:pic>
      <p:pic>
        <p:nvPicPr>
          <p:cNvPr id="6178" name="Picture 34" descr="Tree diagrams and conditional probability (article) | Khan Academy">
            <a:extLst>
              <a:ext uri="{FF2B5EF4-FFF2-40B4-BE49-F238E27FC236}">
                <a16:creationId xmlns:a16="http://schemas.microsoft.com/office/drawing/2014/main" id="{39E18035-3869-4CCB-BB5F-949E693C8A4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73337" y="1814115"/>
            <a:ext cx="1208826" cy="105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78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79B99-010B-4993-9BFE-B2235ABD6FED}"/>
              </a:ext>
            </a:extLst>
          </p:cNvPr>
          <p:cNvSpPr>
            <a:spLocks noGrp="1"/>
          </p:cNvSpPr>
          <p:nvPr>
            <p:ph type="title"/>
          </p:nvPr>
        </p:nvSpPr>
        <p:spPr>
          <a:xfrm>
            <a:off x="572493" y="238539"/>
            <a:ext cx="11018520" cy="1434415"/>
          </a:xfrm>
        </p:spPr>
        <p:txBody>
          <a:bodyPr anchor="b">
            <a:normAutofit/>
          </a:bodyPr>
          <a:lstStyle/>
          <a:p>
            <a:r>
              <a:rPr lang="en-US" sz="5400" dirty="0"/>
              <a:t>Data Visualization Tools</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4">
            <a:extLst>
              <a:ext uri="{FF2B5EF4-FFF2-40B4-BE49-F238E27FC236}">
                <a16:creationId xmlns:a16="http://schemas.microsoft.com/office/drawing/2014/main" id="{586F6EA7-F734-4E0B-AF49-7C09BAD91F23}"/>
              </a:ext>
            </a:extLst>
          </p:cNvPr>
          <p:cNvSpPr>
            <a:spLocks noGrp="1"/>
          </p:cNvSpPr>
          <p:nvPr>
            <p:ph idx="1"/>
          </p:nvPr>
        </p:nvSpPr>
        <p:spPr>
          <a:xfrm>
            <a:off x="1198856" y="2340530"/>
            <a:ext cx="3458592" cy="3030460"/>
          </a:xfrm>
        </p:spPr>
        <p:txBody>
          <a:bodyPr/>
          <a:lstStyle/>
          <a:p>
            <a:pPr marL="0" indent="0">
              <a:buNone/>
            </a:pPr>
            <a:r>
              <a:rPr lang="en-US" sz="3600" b="1" dirty="0"/>
              <a:t>Software</a:t>
            </a:r>
          </a:p>
          <a:p>
            <a:r>
              <a:rPr lang="en-US" dirty="0">
                <a:highlight>
                  <a:srgbClr val="FFFF00"/>
                </a:highlight>
              </a:rPr>
              <a:t>MS Excel</a:t>
            </a:r>
          </a:p>
          <a:p>
            <a:r>
              <a:rPr lang="en-US" dirty="0"/>
              <a:t>Tableau (Public)</a:t>
            </a:r>
          </a:p>
          <a:p>
            <a:r>
              <a:rPr lang="en-US" dirty="0"/>
              <a:t>Microsoft Power BI</a:t>
            </a:r>
          </a:p>
          <a:p>
            <a:r>
              <a:rPr lang="en-US" dirty="0"/>
              <a:t>Google Data Studio</a:t>
            </a:r>
          </a:p>
        </p:txBody>
      </p:sp>
      <p:sp>
        <p:nvSpPr>
          <p:cNvPr id="14" name="Content Placeholder 4">
            <a:extLst>
              <a:ext uri="{FF2B5EF4-FFF2-40B4-BE49-F238E27FC236}">
                <a16:creationId xmlns:a16="http://schemas.microsoft.com/office/drawing/2014/main" id="{88A95F19-C28D-4DE7-A536-DB1E2BD7CABE}"/>
              </a:ext>
            </a:extLst>
          </p:cNvPr>
          <p:cNvSpPr txBox="1">
            <a:spLocks/>
          </p:cNvSpPr>
          <p:nvPr/>
        </p:nvSpPr>
        <p:spPr>
          <a:xfrm>
            <a:off x="5982931" y="2343143"/>
            <a:ext cx="3458592" cy="3030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t>Python Libraries</a:t>
            </a:r>
          </a:p>
          <a:p>
            <a:r>
              <a:rPr lang="en-US" dirty="0">
                <a:highlight>
                  <a:srgbClr val="FFFF00"/>
                </a:highlight>
              </a:rPr>
              <a:t>Matplotlib</a:t>
            </a:r>
          </a:p>
          <a:p>
            <a:r>
              <a:rPr lang="en-US" dirty="0">
                <a:highlight>
                  <a:srgbClr val="FFFF00"/>
                </a:highlight>
              </a:rPr>
              <a:t>Seaborn</a:t>
            </a:r>
          </a:p>
          <a:p>
            <a:r>
              <a:rPr lang="en-US" dirty="0"/>
              <a:t>Plotly</a:t>
            </a:r>
          </a:p>
          <a:p>
            <a:r>
              <a:rPr lang="en-US" dirty="0"/>
              <a:t>Ggplot</a:t>
            </a:r>
          </a:p>
        </p:txBody>
      </p:sp>
    </p:spTree>
    <p:extLst>
      <p:ext uri="{BB962C8B-B14F-4D97-AF65-F5344CB8AC3E}">
        <p14:creationId xmlns:p14="http://schemas.microsoft.com/office/powerpoint/2010/main" val="1026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44C9-B45B-4511-B6EC-413F142A7050}"/>
              </a:ext>
            </a:extLst>
          </p:cNvPr>
          <p:cNvSpPr>
            <a:spLocks noGrp="1"/>
          </p:cNvSpPr>
          <p:nvPr>
            <p:ph type="title"/>
          </p:nvPr>
        </p:nvSpPr>
        <p:spPr/>
        <p:txBody>
          <a:bodyPr/>
          <a:lstStyle/>
          <a:p>
            <a:r>
              <a:rPr lang="en-US" dirty="0"/>
              <a:t>Excel Data Visualization Exercise !!!</a:t>
            </a:r>
          </a:p>
        </p:txBody>
      </p:sp>
      <p:sp>
        <p:nvSpPr>
          <p:cNvPr id="7" name="Rectangle 6">
            <a:extLst>
              <a:ext uri="{FF2B5EF4-FFF2-40B4-BE49-F238E27FC236}">
                <a16:creationId xmlns:a16="http://schemas.microsoft.com/office/drawing/2014/main" id="{70D4EC4B-A23E-4811-862C-0E5DAC705E1A}"/>
              </a:ext>
            </a:extLst>
          </p:cNvPr>
          <p:cNvSpPr/>
          <p:nvPr/>
        </p:nvSpPr>
        <p:spPr>
          <a:xfrm>
            <a:off x="1127464" y="2032986"/>
            <a:ext cx="3204839" cy="3293616"/>
          </a:xfrm>
          <a:prstGeom prst="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71E60D2A-F817-44F2-A973-3B10E5349FD9}"/>
              </a:ext>
            </a:extLst>
          </p:cNvPr>
          <p:cNvSpPr/>
          <p:nvPr/>
        </p:nvSpPr>
        <p:spPr>
          <a:xfrm>
            <a:off x="5470731" y="2032986"/>
            <a:ext cx="3204839" cy="3293616"/>
          </a:xfrm>
          <a:prstGeom prst="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78170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5E6E-7FB9-4C79-9B6D-E15C95690E69}"/>
              </a:ext>
            </a:extLst>
          </p:cNvPr>
          <p:cNvSpPr>
            <a:spLocks noGrp="1"/>
          </p:cNvSpPr>
          <p:nvPr>
            <p:ph type="title"/>
          </p:nvPr>
        </p:nvSpPr>
        <p:spPr/>
        <p:txBody>
          <a:bodyPr/>
          <a:lstStyle/>
          <a:p>
            <a:r>
              <a:rPr lang="en-US" dirty="0"/>
              <a:t>Python for Data Visualization</a:t>
            </a:r>
          </a:p>
        </p:txBody>
      </p:sp>
      <p:sp>
        <p:nvSpPr>
          <p:cNvPr id="3" name="Content Placeholder 2">
            <a:extLst>
              <a:ext uri="{FF2B5EF4-FFF2-40B4-BE49-F238E27FC236}">
                <a16:creationId xmlns:a16="http://schemas.microsoft.com/office/drawing/2014/main" id="{2BDAF2CD-7488-4120-AF77-7439093759F4}"/>
              </a:ext>
            </a:extLst>
          </p:cNvPr>
          <p:cNvSpPr>
            <a:spLocks noGrp="1"/>
          </p:cNvSpPr>
          <p:nvPr>
            <p:ph idx="1"/>
          </p:nvPr>
        </p:nvSpPr>
        <p:spPr/>
        <p:txBody>
          <a:bodyPr/>
          <a:lstStyle/>
          <a:p>
            <a:r>
              <a:rPr lang="en-US" dirty="0"/>
              <a:t>Access Jupyter notebook from git link</a:t>
            </a:r>
          </a:p>
          <a:p>
            <a:r>
              <a:rPr lang="en-US" dirty="0"/>
              <a:t>Pre-requisite to run module</a:t>
            </a:r>
          </a:p>
          <a:p>
            <a:pPr lvl="1"/>
            <a:r>
              <a:rPr lang="en-US" dirty="0"/>
              <a:t>Python environment with </a:t>
            </a:r>
            <a:r>
              <a:rPr lang="en-US" dirty="0" err="1"/>
              <a:t>Jupyter</a:t>
            </a:r>
            <a:r>
              <a:rPr lang="en-US" dirty="0"/>
              <a:t>-notebook</a:t>
            </a:r>
          </a:p>
          <a:p>
            <a:pPr lvl="1"/>
            <a:r>
              <a:rPr lang="en-US" dirty="0"/>
              <a:t>Matplotlib</a:t>
            </a:r>
          </a:p>
          <a:p>
            <a:r>
              <a:rPr lang="en-US" dirty="0"/>
              <a:t>Open Jupyter-notebook and open ‘’ file</a:t>
            </a:r>
          </a:p>
          <a:p>
            <a:pPr lvl="1"/>
            <a:endParaRPr lang="en-US" dirty="0"/>
          </a:p>
        </p:txBody>
      </p:sp>
    </p:spTree>
    <p:extLst>
      <p:ext uri="{BB962C8B-B14F-4D97-AF65-F5344CB8AC3E}">
        <p14:creationId xmlns:p14="http://schemas.microsoft.com/office/powerpoint/2010/main" val="4009244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573</Words>
  <Application>Microsoft Office PowerPoint</Application>
  <PresentationFormat>Widescreen</PresentationFormat>
  <Paragraphs>91</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charter</vt:lpstr>
      <vt:lpstr>PT Sans</vt:lpstr>
      <vt:lpstr>Source Sans Pro</vt:lpstr>
      <vt:lpstr>Wingdings</vt:lpstr>
      <vt:lpstr>Office Theme</vt:lpstr>
      <vt:lpstr>Data Visualization</vt:lpstr>
      <vt:lpstr>Agenda </vt:lpstr>
      <vt:lpstr>DATA IS THE NEW OIL OF THE 21ST CENTURY</vt:lpstr>
      <vt:lpstr>Types of Data</vt:lpstr>
      <vt:lpstr>Need for Visualization</vt:lpstr>
      <vt:lpstr>Types of Visualization Categories</vt:lpstr>
      <vt:lpstr>Data Visualization Tools</vt:lpstr>
      <vt:lpstr>Excel Data Visualization Exercise !!!</vt:lpstr>
      <vt:lpstr>Python for Data Visualization</vt:lpstr>
      <vt:lpstr>PowerPoint Presentation</vt:lpstr>
      <vt:lpstr>SHAP feature Visualization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Pandya, Maulik</dc:creator>
  <cp:lastModifiedBy>Pandya, Maulik</cp:lastModifiedBy>
  <cp:revision>48</cp:revision>
  <dcterms:created xsi:type="dcterms:W3CDTF">2021-08-14T05:22:03Z</dcterms:created>
  <dcterms:modified xsi:type="dcterms:W3CDTF">2021-08-19T02:34:35Z</dcterms:modified>
</cp:coreProperties>
</file>