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B314047-9922-4362-B292-A096A264561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citi bike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509FF27-D946-4605-B504-DC1A5919141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5/1/2019 9:47:37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BE2105FA-1B34-471C-9191-4B14AAFBB8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512" y="1404937"/>
            <a:ext cx="17049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4CAB4B56-F59D-4AD5-A869-BF2D073F79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0803"/>
            <a:ext cx="12192000" cy="265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F83EF819-FED2-4B07-AFC7-0C93B3D550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387" y="1404937"/>
            <a:ext cx="37052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2CBAA4DC-6779-4F11-87EC-9D06E10DFA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5" y="2343150"/>
            <a:ext cx="29527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E88DB85A-AB91-4DCA-98DA-49FE0641F2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762000"/>
            <a:ext cx="619125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174D92CB-1E49-41EE-AFC6-EC1E74CCCB0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1485900"/>
            <a:ext cx="50673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3F95BDC2-5412-4BF6-9C13-DA8AA4CD183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775AF472-9E7F-4B08-88D7-1376EC49584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237" y="1357312"/>
            <a:ext cx="30575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