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D87797-8DA9-46BE-BC30-CBD35AF3B15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4/29/22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2E17F6-22FB-49A5-8153-7755E0C9E3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2FBA04F-26F3-41A4-A99C-1330D8C191F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4/29/22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F4182F-C407-497C-B0E8-71F4AAFBE0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0" y="2257200"/>
            <a:ext cx="12191760" cy="2343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298280" y="270720"/>
            <a:ext cx="3052080" cy="1248840"/>
          </a:xfrm>
          <a:prstGeom prst="wedgeRoundRectCallout">
            <a:avLst>
              <a:gd name="adj1" fmla="val 76912"/>
              <a:gd name="adj2" fmla="val 11767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Could we try an inverted button here, green frame/text, off withe inner fill?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15920" y="5016600"/>
            <a:ext cx="2676600" cy="1570320"/>
          </a:xfrm>
          <a:prstGeom prst="wedgeRoundRectCallout">
            <a:avLst>
              <a:gd name="adj1" fmla="val 91380"/>
              <a:gd name="adj2" fmla="val -9936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Movement of main picture –manual movement probably better. (Or much slower automatic)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841400" y="419400"/>
            <a:ext cx="4171680" cy="3307680"/>
          </a:xfrm>
          <a:prstGeom prst="wedgeRoundRectCallout">
            <a:avLst>
              <a:gd name="adj1" fmla="val 207670"/>
              <a:gd name="adj2" fmla="val 9921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Overall: Homepage – when going into an inner page. And click on return arrow – You end up back in top section of home page – Would it be possible to end up in the same section you left the page from?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(e.g. click on news articles – go to inner – click back – would be good to return to ”news articles on home page”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This is general for all sections on home page…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My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3195360" y="2109240"/>
            <a:ext cx="6586920" cy="37875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02640" y="4520160"/>
            <a:ext cx="2592360" cy="1972440"/>
          </a:xfrm>
          <a:prstGeom prst="wedgeRoundRectCallout">
            <a:avLst>
              <a:gd name="adj1" fmla="val 152900"/>
              <a:gd name="adj2" fmla="val 8728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What will be shown here – under ”progress”?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From dashboard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641240" y="1833480"/>
            <a:ext cx="6689520" cy="425340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9122400" y="2028960"/>
            <a:ext cx="2592360" cy="1972440"/>
          </a:xfrm>
          <a:prstGeom prst="wedgeRoundRectCallout">
            <a:avLst>
              <a:gd name="adj1" fmla="val -113582"/>
              <a:gd name="adj2" fmla="val -837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Not really working – get random courses suggested…  (based on my business&amp; finance  profile)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939880" y="4114440"/>
            <a:ext cx="2592360" cy="2581560"/>
          </a:xfrm>
          <a:prstGeom prst="wedgeRoundRectCallout">
            <a:avLst>
              <a:gd name="adj1" fmla="val -196998"/>
              <a:gd name="adj2" fmla="val -5454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Legal och law (there are suggestions in the search bar – but no courses) not really working yet..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087640" y="447480"/>
            <a:ext cx="2592360" cy="2792520"/>
          </a:xfrm>
          <a:prstGeom prst="wedgeRoundRectCallout">
            <a:avLst>
              <a:gd name="adj1" fmla="val -100564"/>
              <a:gd name="adj2" fmla="val 69841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Dahsboard, and course listings (should be nice with more air on right margin (all inner personal pages)… Content too much close to the right margin..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0" y="753840"/>
            <a:ext cx="12191760" cy="535032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504000" y="3888000"/>
            <a:ext cx="2592360" cy="3096000"/>
          </a:xfrm>
          <a:prstGeom prst="wedgeRoundRectCallout">
            <a:avLst>
              <a:gd name="adj1" fmla="val 93522"/>
              <a:gd name="adj2" fmla="val -18782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Must be entry directly (add) on left navigation bar. If user is e.g. in my space, or my courses (enrolled to) we need a quick entry to courses they like…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28000" y="4536000"/>
            <a:ext cx="2592360" cy="1972440"/>
          </a:xfrm>
          <a:prstGeom prst="wedgeRoundRectCallout">
            <a:avLst>
              <a:gd name="adj1" fmla="val -98452"/>
              <a:gd name="adj2" fmla="val -15555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This could as well be ”third party provider” and their logo – right?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847640" y="2387160"/>
            <a:ext cx="2592360" cy="2868840"/>
          </a:xfrm>
          <a:prstGeom prst="wedgeRoundRectCallout">
            <a:avLst>
              <a:gd name="adj1" fmla="val 103791"/>
              <a:gd name="adj2" fmla="val -6813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Is this a filled heart? That could be un-clicked (so course disappear from ”favourites”? Let’s make it a green (not read” heart..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848160" y="1218600"/>
            <a:ext cx="6578280" cy="47174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8766720" y="420840"/>
            <a:ext cx="2394360" cy="2104200"/>
          </a:xfrm>
          <a:prstGeom prst="wedgeRoundRectCallout">
            <a:avLst>
              <a:gd name="adj1" fmla="val -205004"/>
              <a:gd name="adj2" fmla="val 8141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MAP: 83Wv+JW Stockholm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59.3465133, 18.0948041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26680" y="3138480"/>
            <a:ext cx="2394360" cy="3125520"/>
          </a:xfrm>
          <a:prstGeom prst="wedgeRoundRectCallout">
            <a:avLst>
              <a:gd name="adj1" fmla="val -268790"/>
              <a:gd name="adj2" fmla="val 4563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Brantingsgatan 19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115 35 Stockholm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+ 46 76 111 2341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Noto Sans CJK SC"/>
              </a:rPr>
              <a:t>kundtj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kundtjanst@eddi.nuanst@eddi.nu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ZZA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48560" y="-130680"/>
            <a:ext cx="2394360" cy="2104200"/>
          </a:xfrm>
          <a:prstGeom prst="wedgeRoundRectCallout">
            <a:avLst>
              <a:gd name="adj1" fmla="val 102696"/>
              <a:gd name="adj2" fmla="val 1342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Size and font (all should be same as Home page)  - Light (semi- bold – be consequent)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1818360" y="1794240"/>
            <a:ext cx="8555040" cy="41270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871200" y="268920"/>
            <a:ext cx="4009680" cy="2118960"/>
          </a:xfrm>
          <a:prstGeom prst="wedgeRoundRectCallout">
            <a:avLst>
              <a:gd name="adj1" fmla="val 5505"/>
              <a:gd name="adj2" fmla="val 11401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Home Page: You still end up with log-in page here – should be open/inner for everyone to read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203040" y="1203480"/>
            <a:ext cx="8234640" cy="40647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9231120" y="182520"/>
            <a:ext cx="2626560" cy="4496760"/>
          </a:xfrm>
          <a:prstGeom prst="wedgeRoundRectCallout">
            <a:avLst>
              <a:gd name="adj1" fmla="val -285363"/>
              <a:gd name="adj2" fmla="val 8878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Same size and font as above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70680" y="408960"/>
            <a:ext cx="621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I created a New email – and created a new account..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70680" y="803520"/>
            <a:ext cx="6217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When creating an account – is it now necessary to verify through email link before ”credentials” are working in login page? Right?  No notification was given… just ended up in login page… But verification is working…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680840" y="3003120"/>
            <a:ext cx="6795720" cy="29239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1570680" y="2028960"/>
            <a:ext cx="6217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Requesting new password – working !! Great – Logo in notification looks strange though.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55880" y="5286240"/>
            <a:ext cx="2592360" cy="1281960"/>
          </a:xfrm>
          <a:prstGeom prst="wedgeRoundRectCallout">
            <a:avLst>
              <a:gd name="adj1" fmla="val 28616"/>
              <a:gd name="adj2" fmla="val -8749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Should be ”my profile”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8688600" y="537840"/>
            <a:ext cx="2592360" cy="1987200"/>
          </a:xfrm>
          <a:prstGeom prst="wedgeRoundRectCallout">
            <a:avLst>
              <a:gd name="adj1" fmla="val -122836"/>
              <a:gd name="adj2" fmla="val 162531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News and events (not articles)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Layout in one flow – looks ok! – let’s comment on this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4" descr=""/>
          <p:cNvPicPr/>
          <p:nvPr/>
        </p:nvPicPr>
        <p:blipFill>
          <a:blip r:embed="rId1"/>
          <a:stretch/>
        </p:blipFill>
        <p:spPr>
          <a:xfrm>
            <a:off x="967320" y="456840"/>
            <a:ext cx="10257120" cy="59436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9345240" y="3022920"/>
            <a:ext cx="2592360" cy="1896840"/>
          </a:xfrm>
          <a:prstGeom prst="wedgeRoundRectCallout">
            <a:avLst>
              <a:gd name="adj1" fmla="val -216032"/>
              <a:gd name="adj2" fmla="val -28627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What differ between highest level of education (should add PhD here as well) and Highest degree… Same thing NO?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925560" y="407520"/>
            <a:ext cx="10341000" cy="604296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9345240" y="1224000"/>
            <a:ext cx="2592360" cy="3695760"/>
          </a:xfrm>
          <a:prstGeom prst="wedgeRoundRectCallout">
            <a:avLst>
              <a:gd name="adj1" fmla="val -90629"/>
              <a:gd name="adj2" fmla="val 7464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Future professional role should be second row – (where extra curricular competence you want) – Also Extra curricular competence you want might be enough?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8" descr=""/>
          <p:cNvPicPr/>
          <p:nvPr/>
        </p:nvPicPr>
        <p:blipFill>
          <a:blip r:embed="rId1"/>
          <a:stretch/>
        </p:blipFill>
        <p:spPr>
          <a:xfrm>
            <a:off x="1199880" y="685440"/>
            <a:ext cx="9792360" cy="54864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9599400" y="5120280"/>
            <a:ext cx="2592360" cy="1281960"/>
          </a:xfrm>
          <a:prstGeom prst="wedgeRoundRectCallout">
            <a:avLst>
              <a:gd name="adj1" fmla="val -45282"/>
              <a:gd name="adj2" fmla="val -11352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Not possible to ”choose” click and pick sub-categories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586120" y="4608000"/>
            <a:ext cx="2592360" cy="2062800"/>
          </a:xfrm>
          <a:prstGeom prst="wedgeRoundRectCallout">
            <a:avLst>
              <a:gd name="adj1" fmla="val -96787"/>
              <a:gd name="adj2" fmla="val -2409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Areas of interest didn’t save – and when I turned back to ”edit” no content on that row  was updated….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Into – My courses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1301760" y="2254680"/>
            <a:ext cx="7580520" cy="42379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1638360" y="2880000"/>
            <a:ext cx="2592360" cy="3612600"/>
          </a:xfrm>
          <a:prstGeom prst="wedgeRoundRectCallout">
            <a:avLst>
              <a:gd name="adj1" fmla="val 152900"/>
              <a:gd name="adj2" fmla="val 8728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What’s inner page of recruitment – should almost be a list – or how will it be presented?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Need for entry from left navtigation bar??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Application>LibreOffice/6.4.7.2$Linux_X86_64 LibreOffice_project/40$Build-2</Application>
  <Words>569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2022-04-05T04:40:27Z</dcterms:created>
  <dc:creator>Kristian K.O</dc:creator>
  <dc:description/>
  <dc:language>en-IN</dc:language>
  <cp:lastModifiedBy/>
  <dcterms:modified xsi:type="dcterms:W3CDTF">2022-04-29T23:44:34Z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