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3BA5-BA00-49AF-A86D-19381D68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B661-6E39-4CA0-857F-3BA57C3BE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2F04-3C58-4D7D-A4FD-086880C1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7C22-D737-496C-96E6-A9DB88B4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E60F-F7E9-4480-B31E-7C8CEDFE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70AB-A8B3-4367-8919-D40F4D4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1B11C-CA1E-4F2B-A85E-ED0E1912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D137-D854-4954-B699-31D7BBE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0DCF-4CBD-457D-AC09-7E95CD7D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141D-2083-4569-A6D7-3A9BFDA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45507-F27E-43CB-B5D9-AC67EE6A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AB1E-495F-4814-9517-6FBFF882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3414-FB90-4413-AAE4-12B7803C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1B31-179D-4DFD-9E41-7031C264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1F98-CF1B-4565-8AEC-B858CD6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3B74-2D2C-49DC-A2B1-FEE013E7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9371-4618-4128-88D6-891B9D92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DC16-13BE-4B1C-A956-1C0A3F9C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1EFF-AB78-4E58-A8EE-1F5652B4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321C-65F0-4370-A429-969E4F6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A08-245E-45AF-91DC-23400A0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9C80-EFAD-47FA-9CF9-F47C45C9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EA76-ED56-4E45-A5D7-0C4FEA92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6AF3-6697-4E09-91A9-BDF1D9F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EF1C-D31B-4A0F-8A83-263C77A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E040-4AA5-40A9-9F62-6969868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D92B-08AC-45AC-8255-072D9474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578C5-6276-42D9-96DD-7FFDD87C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04A6-157E-496F-ABC9-9A460F3D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51EE9-35A6-4A6E-BE6D-E5935069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55CF8-4185-472E-906B-15B7093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7C87-6BD8-4FAD-9E68-C28AAA10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1021-CFF1-488D-903F-C473E538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5F20-789E-4027-883A-1CBD5CB4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9634-3EF7-4465-A38A-5CA70CBB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4734E-ABEE-4B12-BF23-A5186571A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297AE-1451-4C59-A1D7-04384D5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6B61-B578-42D6-B1F3-07367304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62248-8A62-4223-969A-C5976A3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4C16-2AD3-4553-8939-86E0EB5D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7E9F-989E-4B3F-9C5C-D0FC28C6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1FF9-503F-4B6C-A5E4-7F368D4A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B387-E559-43C7-B093-20494577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16D9-D3D5-469F-A5FD-87CE35B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D60C9-B422-4DB5-ABC8-3FF7C219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F8CD-3217-47A3-8B16-D7F6120B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3B7-C169-409A-9782-8FF05C42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6B0F-A393-4E5F-AD1D-710D2123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2894-C9CC-4F55-A19B-E65611EB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19006-C68E-4506-B3EB-8A7E5E83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25BF-18A0-4779-8AED-323E08E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E5B9-21CE-4795-9FCE-B27E1F3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69FF-DEA5-4503-9B6D-9429A276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BEFB-3F13-4303-8127-34EE0B80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B79D8-7CC6-43FD-8358-C900ADF9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4ADFF-AE8B-4439-BBC1-8A39D2E5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F7C9-99AF-4D4E-8732-316E8FFC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42FF2-71BC-4539-8217-ECD7030D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DC66B-7B6D-4646-9B09-FFCDE391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01263-0579-4C90-960D-321FBEC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F03F-03A7-4420-A9F8-121FD70A8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F77A-DC23-41D6-A612-EA42DD82E5D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2A5E-E1DF-4FF6-B40E-0EE28C95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AFDF-47B2-4C2D-A240-E5FB5AAD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ED5B-C3F9-4E2D-A5DE-759D0FFE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D0418-BD3D-0EC0-6B74-FD8A028FDC50}"/>
              </a:ext>
            </a:extLst>
          </p:cNvPr>
          <p:cNvSpPr txBox="1"/>
          <p:nvPr/>
        </p:nvSpPr>
        <p:spPr>
          <a:xfrm>
            <a:off x="3610947" y="3429000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INPUT / TRANSLATION SWE – ADMIN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7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8CB381-ABA3-1607-726D-285E6DC6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9" y="94159"/>
            <a:ext cx="12192000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43EC927-C0F7-22DD-7110-06B990B68174}"/>
              </a:ext>
            </a:extLst>
          </p:cNvPr>
          <p:cNvSpPr/>
          <p:nvPr/>
        </p:nvSpPr>
        <p:spPr>
          <a:xfrm>
            <a:off x="4375856" y="3008269"/>
            <a:ext cx="914601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C191EB2-6B45-28DA-6434-82F51CBB4888}"/>
              </a:ext>
            </a:extLst>
          </p:cNvPr>
          <p:cNvSpPr/>
          <p:nvPr/>
        </p:nvSpPr>
        <p:spPr>
          <a:xfrm>
            <a:off x="4375855" y="3429000"/>
            <a:ext cx="914601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Om oss</a:t>
            </a:r>
            <a:endParaRPr lang="en-US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F7F572-C447-874E-7386-9B6C52CB2174}"/>
              </a:ext>
            </a:extLst>
          </p:cNvPr>
          <p:cNvSpPr/>
          <p:nvPr/>
        </p:nvSpPr>
        <p:spPr>
          <a:xfrm>
            <a:off x="3825551" y="4337180"/>
            <a:ext cx="1290733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Användarprofiler</a:t>
            </a:r>
            <a:endParaRPr lang="en-US" sz="12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93DC5F-7349-501F-3006-196DCD52E65A}"/>
              </a:ext>
            </a:extLst>
          </p:cNvPr>
          <p:cNvSpPr/>
          <p:nvPr/>
        </p:nvSpPr>
        <p:spPr>
          <a:xfrm>
            <a:off x="3415004" y="4804411"/>
            <a:ext cx="1606217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Betalning Användare</a:t>
            </a:r>
            <a:endParaRPr lang="en-US" sz="12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526BADA-144C-2374-77FE-2350BA6F4ACE}"/>
              </a:ext>
            </a:extLst>
          </p:cNvPr>
          <p:cNvSpPr/>
          <p:nvPr/>
        </p:nvSpPr>
        <p:spPr>
          <a:xfrm>
            <a:off x="3415003" y="5323740"/>
            <a:ext cx="1606217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Användare översikt</a:t>
            </a:r>
            <a:endParaRPr lang="en-US" sz="12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59D1049-AE8B-8581-8D08-5E6B6AFF92C0}"/>
              </a:ext>
            </a:extLst>
          </p:cNvPr>
          <p:cNvSpPr/>
          <p:nvPr/>
        </p:nvSpPr>
        <p:spPr>
          <a:xfrm>
            <a:off x="7019731" y="1364526"/>
            <a:ext cx="1606217" cy="257445"/>
          </a:xfrm>
          <a:prstGeom prst="wedgeRectCallout">
            <a:avLst>
              <a:gd name="adj1" fmla="val -92104"/>
              <a:gd name="adj2" fmla="val 1169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keeping</a:t>
            </a:r>
            <a:r>
              <a:rPr lang="sv-SE" sz="1200" dirty="0"/>
              <a:t> </a:t>
            </a:r>
            <a:r>
              <a:rPr lang="sv-SE" sz="1200" dirty="0" err="1"/>
              <a:t>card</a:t>
            </a:r>
            <a:r>
              <a:rPr lang="sv-SE" sz="1200" dirty="0"/>
              <a:t> info? </a:t>
            </a:r>
            <a:endParaRPr lang="en-US" sz="12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A722DB5-6097-8796-1E85-4AD66C7A6450}"/>
              </a:ext>
            </a:extLst>
          </p:cNvPr>
          <p:cNvSpPr/>
          <p:nvPr/>
        </p:nvSpPr>
        <p:spPr>
          <a:xfrm>
            <a:off x="4699519" y="954680"/>
            <a:ext cx="1606217" cy="257445"/>
          </a:xfrm>
          <a:prstGeom prst="wedgeRectCallout">
            <a:avLst>
              <a:gd name="adj1" fmla="val -142643"/>
              <a:gd name="adj2" fmla="val 137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Översikt</a:t>
            </a:r>
            <a:endParaRPr lang="en-US" sz="12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0AC4E15-EF63-355E-E989-EDF30144D459}"/>
              </a:ext>
            </a:extLst>
          </p:cNvPr>
          <p:cNvSpPr/>
          <p:nvPr/>
        </p:nvSpPr>
        <p:spPr>
          <a:xfrm>
            <a:off x="7949682" y="825957"/>
            <a:ext cx="1606217" cy="257445"/>
          </a:xfrm>
          <a:prstGeom prst="wedgeRectCallout">
            <a:avLst>
              <a:gd name="adj1" fmla="val 133287"/>
              <a:gd name="adj2" fmla="val 198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Översikt</a:t>
            </a:r>
            <a:endParaRPr lang="en-US" sz="12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EA0EF6F-6797-AB7C-2312-352C24187F4A}"/>
              </a:ext>
            </a:extLst>
          </p:cNvPr>
          <p:cNvSpPr/>
          <p:nvPr/>
        </p:nvSpPr>
        <p:spPr>
          <a:xfrm>
            <a:off x="3270481" y="5789495"/>
            <a:ext cx="1606217" cy="257445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Roller</a:t>
            </a:r>
            <a:endParaRPr lang="en-US" sz="1200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9FE4A84-0AC0-338F-8FDB-5920C3704EAA}"/>
              </a:ext>
            </a:extLst>
          </p:cNvPr>
          <p:cNvSpPr/>
          <p:nvPr/>
        </p:nvSpPr>
        <p:spPr>
          <a:xfrm>
            <a:off x="3270480" y="6145260"/>
            <a:ext cx="1606217" cy="257445"/>
          </a:xfrm>
          <a:prstGeom prst="wedgeRectCallout">
            <a:avLst>
              <a:gd name="adj1" fmla="val 146067"/>
              <a:gd name="adj2" fmla="val -65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Användarvillkor</a:t>
            </a:r>
            <a:endParaRPr lang="en-US" sz="1200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A9F0B97-D5FC-CAA1-8CBD-CEAFE5EE068D}"/>
              </a:ext>
            </a:extLst>
          </p:cNvPr>
          <p:cNvSpPr/>
          <p:nvPr/>
        </p:nvSpPr>
        <p:spPr>
          <a:xfrm>
            <a:off x="2591301" y="3265714"/>
            <a:ext cx="914601" cy="257445"/>
          </a:xfrm>
          <a:prstGeom prst="wedgeRectCallout">
            <a:avLst>
              <a:gd name="adj1" fmla="val -146542"/>
              <a:gd name="adj2" fmla="val 27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</a:t>
            </a:r>
            <a:endParaRPr lang="en-US" sz="12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0C9494B-964D-496D-48F7-D380BEABB9EE}"/>
              </a:ext>
            </a:extLst>
          </p:cNvPr>
          <p:cNvSpPr/>
          <p:nvPr/>
        </p:nvSpPr>
        <p:spPr>
          <a:xfrm>
            <a:off x="2714205" y="3557722"/>
            <a:ext cx="914601" cy="984805"/>
          </a:xfrm>
          <a:prstGeom prst="wedgeRectCallout">
            <a:avLst>
              <a:gd name="adj1" fmla="val -177718"/>
              <a:gd name="adj2" fmla="val -48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Change </a:t>
            </a:r>
            <a:r>
              <a:rPr lang="sv-SE" sz="1200" dirty="0" err="1"/>
              <a:t>acording</a:t>
            </a:r>
            <a:r>
              <a:rPr lang="sv-SE" sz="1200" dirty="0"/>
              <a:t> to the </a:t>
            </a:r>
            <a:r>
              <a:rPr lang="sv-SE" sz="1200" dirty="0" err="1"/>
              <a:t>comments</a:t>
            </a:r>
            <a:r>
              <a:rPr lang="sv-SE" sz="1200" dirty="0"/>
              <a:t> to the right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444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C207B-247B-A31B-7075-71AC3965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08BD95D-F4C5-3287-F955-E09E301665E7}"/>
              </a:ext>
            </a:extLst>
          </p:cNvPr>
          <p:cNvSpPr/>
          <p:nvPr/>
        </p:nvSpPr>
        <p:spPr>
          <a:xfrm>
            <a:off x="3834582" y="1464605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Notifikationer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0C853A6-A3EE-1C4F-BD14-C93308900F54}"/>
              </a:ext>
            </a:extLst>
          </p:cNvPr>
          <p:cNvSpPr/>
          <p:nvPr/>
        </p:nvSpPr>
        <p:spPr>
          <a:xfrm>
            <a:off x="3574028" y="2069289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Kortbetalning annons</a:t>
            </a:r>
            <a:endParaRPr lang="en-US" sz="1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94E0849-25C3-0EF2-EDA3-B2C9BDF5ECFE}"/>
              </a:ext>
            </a:extLst>
          </p:cNvPr>
          <p:cNvSpPr/>
          <p:nvPr/>
        </p:nvSpPr>
        <p:spPr>
          <a:xfrm>
            <a:off x="3574028" y="2673973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Artikel + </a:t>
            </a:r>
            <a:r>
              <a:rPr lang="sv-SE" sz="1200" dirty="0" err="1"/>
              <a:t>Blog</a:t>
            </a:r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298AFEC-F168-2C5D-143A-B1F29B6C2F3B}"/>
              </a:ext>
            </a:extLst>
          </p:cNvPr>
          <p:cNvSpPr/>
          <p:nvPr/>
        </p:nvSpPr>
        <p:spPr>
          <a:xfrm>
            <a:off x="3574028" y="3130972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Artikel_Blog</a:t>
            </a:r>
            <a:r>
              <a:rPr lang="sv-SE" sz="1200" dirty="0"/>
              <a:t> Lista</a:t>
            </a:r>
            <a:endParaRPr lang="en-US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9897C39-52AA-E25B-D281-F8990E248DE0}"/>
              </a:ext>
            </a:extLst>
          </p:cNvPr>
          <p:cNvSpPr/>
          <p:nvPr/>
        </p:nvSpPr>
        <p:spPr>
          <a:xfrm>
            <a:off x="3574028" y="3533894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Kontakformulär</a:t>
            </a:r>
            <a:endParaRPr lang="en-US" sz="12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439C91C-6F7A-1146-9C82-D309DCDE142E}"/>
              </a:ext>
            </a:extLst>
          </p:cNvPr>
          <p:cNvSpPr/>
          <p:nvPr/>
        </p:nvSpPr>
        <p:spPr>
          <a:xfrm>
            <a:off x="3574028" y="4005241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kontaktsida</a:t>
            </a:r>
            <a:endParaRPr lang="en-US" sz="12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5BD096-CEEF-2B5F-475A-7443B1F46AEF}"/>
              </a:ext>
            </a:extLst>
          </p:cNvPr>
          <p:cNvSpPr/>
          <p:nvPr/>
        </p:nvSpPr>
        <p:spPr>
          <a:xfrm>
            <a:off x="3574028" y="4493343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Eventlista</a:t>
            </a:r>
            <a:endParaRPr lang="en-US" sz="12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5F09A14-4D04-0BE8-C66B-76BEC71EC0FB}"/>
              </a:ext>
            </a:extLst>
          </p:cNvPr>
          <p:cNvSpPr/>
          <p:nvPr/>
        </p:nvSpPr>
        <p:spPr>
          <a:xfrm>
            <a:off x="3574028" y="4981445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Fakturahändelser</a:t>
            </a:r>
            <a:endParaRPr lang="en-US" sz="12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167AC9E-B6F8-1673-0FA5-E8DD551422EB}"/>
              </a:ext>
            </a:extLst>
          </p:cNvPr>
          <p:cNvSpPr/>
          <p:nvPr/>
        </p:nvSpPr>
        <p:spPr>
          <a:xfrm>
            <a:off x="3574028" y="5469547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Moms faktura</a:t>
            </a:r>
            <a:endParaRPr lang="en-US" sz="12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576AC12-9FBD-01FE-B1EE-266A869BAF90}"/>
              </a:ext>
            </a:extLst>
          </p:cNvPr>
          <p:cNvSpPr/>
          <p:nvPr/>
        </p:nvSpPr>
        <p:spPr>
          <a:xfrm>
            <a:off x="3574028" y="5957649"/>
            <a:ext cx="1455876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Fakturauppgifter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357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76155-B5E1-6305-E9C6-2C7EA07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0306913-76B6-6AD2-876A-EA52D69E5F1E}"/>
              </a:ext>
            </a:extLst>
          </p:cNvPr>
          <p:cNvSpPr/>
          <p:nvPr/>
        </p:nvSpPr>
        <p:spPr>
          <a:xfrm>
            <a:off x="3323304" y="1031986"/>
            <a:ext cx="1455876" cy="295369"/>
          </a:xfrm>
          <a:prstGeom prst="wedgeRectCallout">
            <a:avLst>
              <a:gd name="adj1" fmla="val 138218"/>
              <a:gd name="adj2" fmla="val -31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This</a:t>
            </a:r>
            <a:r>
              <a:rPr lang="sv-SE" sz="1200" dirty="0"/>
              <a:t> is a bit </a:t>
            </a:r>
            <a:r>
              <a:rPr lang="sv-SE" sz="1200" dirty="0" err="1"/>
              <a:t>unclear</a:t>
            </a:r>
            <a:r>
              <a:rPr lang="sv-SE" sz="1200" dirty="0"/>
              <a:t> to </a:t>
            </a:r>
            <a:r>
              <a:rPr lang="sv-SE" sz="1200" dirty="0" err="1"/>
              <a:t>me</a:t>
            </a:r>
            <a:r>
              <a:rPr lang="sv-SE" sz="1200" dirty="0"/>
              <a:t>… 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72EEECC-A2B2-1890-10F9-97D245096D34}"/>
              </a:ext>
            </a:extLst>
          </p:cNvPr>
          <p:cNvSpPr/>
          <p:nvPr/>
        </p:nvSpPr>
        <p:spPr>
          <a:xfrm>
            <a:off x="3411794" y="1523599"/>
            <a:ext cx="1573864" cy="47234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Användares favoriter (</a:t>
            </a:r>
            <a:r>
              <a:rPr lang="sv-SE" sz="1200" dirty="0" err="1"/>
              <a:t>userfavorites</a:t>
            </a:r>
            <a:r>
              <a:rPr lang="sv-SE" sz="1200" dirty="0"/>
              <a:t>?))</a:t>
            </a:r>
            <a:endParaRPr lang="en-US" sz="1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7033B03-5FE4-802D-A834-6FAA79C0C2E5}"/>
              </a:ext>
            </a:extLst>
          </p:cNvPr>
          <p:cNvSpPr/>
          <p:nvPr/>
        </p:nvSpPr>
        <p:spPr>
          <a:xfrm>
            <a:off x="3254477" y="2113133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Header_Footer_Svensk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7373D0A-A3C6-63A0-9BA9-6F37A04DC830}"/>
              </a:ext>
            </a:extLst>
          </p:cNvPr>
          <p:cNvSpPr/>
          <p:nvPr/>
        </p:nvSpPr>
        <p:spPr>
          <a:xfrm>
            <a:off x="3215148" y="2634041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Header_Footer_Svensk</a:t>
            </a:r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462DE7C-AF69-32FF-B390-CD3DDA71E67B}"/>
              </a:ext>
            </a:extLst>
          </p:cNvPr>
          <p:cNvSpPr/>
          <p:nvPr/>
        </p:nvSpPr>
        <p:spPr>
          <a:xfrm>
            <a:off x="3215147" y="3109050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Bannertabell</a:t>
            </a:r>
            <a:endParaRPr lang="en-US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2BCC40F-3902-007C-3BFA-BA12B0F69DF2}"/>
              </a:ext>
            </a:extLst>
          </p:cNvPr>
          <p:cNvSpPr/>
          <p:nvPr/>
        </p:nvSpPr>
        <p:spPr>
          <a:xfrm>
            <a:off x="3215146" y="3575054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Partners</a:t>
            </a:r>
            <a:endParaRPr lang="en-US" sz="12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8DA5C00-11FE-F33C-0CC5-EB888C3DF14F}"/>
              </a:ext>
            </a:extLst>
          </p:cNvPr>
          <p:cNvSpPr/>
          <p:nvPr/>
        </p:nvSpPr>
        <p:spPr>
          <a:xfrm>
            <a:off x="3206018" y="4983525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Svensk</a:t>
            </a:r>
            <a:endParaRPr lang="en-US" sz="12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5872F8B-40D1-BA72-443D-9157527E03A8}"/>
              </a:ext>
            </a:extLst>
          </p:cNvPr>
          <p:cNvSpPr/>
          <p:nvPr/>
        </p:nvSpPr>
        <p:spPr>
          <a:xfrm>
            <a:off x="3206017" y="5476969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 Svensk</a:t>
            </a:r>
            <a:endParaRPr lang="en-US" sz="12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DFAC37E-E929-44FC-C5B8-8E95B2C8CF98}"/>
              </a:ext>
            </a:extLst>
          </p:cNvPr>
          <p:cNvSpPr/>
          <p:nvPr/>
        </p:nvSpPr>
        <p:spPr>
          <a:xfrm>
            <a:off x="3206016" y="6038460"/>
            <a:ext cx="1672187" cy="295369"/>
          </a:xfrm>
          <a:prstGeom prst="wedgeRectCallout">
            <a:avLst>
              <a:gd name="adj1" fmla="val 136192"/>
              <a:gd name="adj2" fmla="val -17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Kontakta oss</a:t>
            </a:r>
            <a:endParaRPr lang="en-US" sz="12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E2394D7-C9C6-BE3E-897C-928F485BAB6D}"/>
              </a:ext>
            </a:extLst>
          </p:cNvPr>
          <p:cNvSpPr/>
          <p:nvPr/>
        </p:nvSpPr>
        <p:spPr>
          <a:xfrm>
            <a:off x="8520351" y="5890775"/>
            <a:ext cx="1672187" cy="295369"/>
          </a:xfrm>
          <a:prstGeom prst="wedgeRectCallout">
            <a:avLst>
              <a:gd name="adj1" fmla="val -133106"/>
              <a:gd name="adj2" fmla="val 4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Kontaktformulär huvudtabell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29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1C332-D7F6-983C-A47D-E99C6665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D055F82-9AC9-64D1-D54B-E75E3D12EB8D}"/>
              </a:ext>
            </a:extLst>
          </p:cNvPr>
          <p:cNvSpPr/>
          <p:nvPr/>
        </p:nvSpPr>
        <p:spPr>
          <a:xfrm>
            <a:off x="3480619" y="111245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Betyg utbildningar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788F6DB-C5D2-F84F-98C2-9398D35C88AB}"/>
              </a:ext>
            </a:extLst>
          </p:cNvPr>
          <p:cNvSpPr/>
          <p:nvPr/>
        </p:nvSpPr>
        <p:spPr>
          <a:xfrm>
            <a:off x="3480618" y="160898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Utbildningskategorier</a:t>
            </a:r>
            <a:endParaRPr lang="en-US" sz="1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B5D2733-5D28-6498-773E-46FC15FDF14C}"/>
              </a:ext>
            </a:extLst>
          </p:cNvPr>
          <p:cNvSpPr/>
          <p:nvPr/>
        </p:nvSpPr>
        <p:spPr>
          <a:xfrm>
            <a:off x="3480617" y="210551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till utbildningar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3D641FA-6F21-4906-2C2D-E6E4FCB50C79}"/>
              </a:ext>
            </a:extLst>
          </p:cNvPr>
          <p:cNvSpPr/>
          <p:nvPr/>
        </p:nvSpPr>
        <p:spPr>
          <a:xfrm>
            <a:off x="3480617" y="260204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status</a:t>
            </a:r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C4B7820-8AE8-A5F6-B5A4-5ECB8001D56B}"/>
              </a:ext>
            </a:extLst>
          </p:cNvPr>
          <p:cNvSpPr/>
          <p:nvPr/>
        </p:nvSpPr>
        <p:spPr>
          <a:xfrm>
            <a:off x="3480616" y="309857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Utbildningsnivå</a:t>
            </a:r>
            <a:endParaRPr lang="en-US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BB4A82C-9615-B8F9-DBCC-DBB43BCF7BBE}"/>
              </a:ext>
            </a:extLst>
          </p:cNvPr>
          <p:cNvSpPr/>
          <p:nvPr/>
        </p:nvSpPr>
        <p:spPr>
          <a:xfrm>
            <a:off x="3480615" y="3619678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Registrering utbildningar</a:t>
            </a:r>
            <a:endParaRPr lang="en-US" sz="12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FD488AF-90F9-FBBC-1F5D-6A23D7220E76}"/>
              </a:ext>
            </a:extLst>
          </p:cNvPr>
          <p:cNvSpPr/>
          <p:nvPr/>
        </p:nvSpPr>
        <p:spPr>
          <a:xfrm>
            <a:off x="3480615" y="4086711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Leverantörsintäkter</a:t>
            </a:r>
            <a:endParaRPr lang="en-US" sz="12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0857B4-DF95-F7BF-3B6D-3CDEE2255F98}"/>
              </a:ext>
            </a:extLst>
          </p:cNvPr>
          <p:cNvSpPr/>
          <p:nvPr/>
        </p:nvSpPr>
        <p:spPr>
          <a:xfrm>
            <a:off x="3480615" y="458816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Leverantörsprofil</a:t>
            </a:r>
            <a:endParaRPr lang="en-US" sz="12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CC5BB6F-F49C-620A-082C-4A48CAA3F118}"/>
              </a:ext>
            </a:extLst>
          </p:cNvPr>
          <p:cNvSpPr/>
          <p:nvPr/>
        </p:nvSpPr>
        <p:spPr>
          <a:xfrm>
            <a:off x="3480615" y="5084690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dokument</a:t>
            </a:r>
            <a:endParaRPr lang="en-US" sz="12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B5960C4-8EBA-E982-8E46-45D5585A3C27}"/>
              </a:ext>
            </a:extLst>
          </p:cNvPr>
          <p:cNvSpPr/>
          <p:nvPr/>
        </p:nvSpPr>
        <p:spPr>
          <a:xfrm>
            <a:off x="3480614" y="5498343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Underlag video</a:t>
            </a:r>
            <a:endParaRPr lang="en-US" sz="12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4D0388-C434-8753-E598-5C22AE4C441F}"/>
              </a:ext>
            </a:extLst>
          </p:cNvPr>
          <p:cNvSpPr/>
          <p:nvPr/>
        </p:nvSpPr>
        <p:spPr>
          <a:xfrm>
            <a:off x="3480613" y="6031392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Dataskydd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72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4EE6C-8C98-E623-B22A-27C558A2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82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22007F-94FE-24B7-10AE-1353CA327EFE}"/>
              </a:ext>
            </a:extLst>
          </p:cNvPr>
          <p:cNvSpPr/>
          <p:nvPr/>
        </p:nvSpPr>
        <p:spPr>
          <a:xfrm>
            <a:off x="3038161" y="1390567"/>
            <a:ext cx="1765593" cy="264066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Dataskydd leverantör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457D65F-F59E-54C2-8EE4-F3F0A0FDF9A3}"/>
              </a:ext>
            </a:extLst>
          </p:cNvPr>
          <p:cNvSpPr/>
          <p:nvPr/>
        </p:nvSpPr>
        <p:spPr>
          <a:xfrm>
            <a:off x="3038160" y="619432"/>
            <a:ext cx="1765593" cy="672811"/>
          </a:xfrm>
          <a:prstGeom prst="wedgeRectCallout">
            <a:avLst>
              <a:gd name="adj1" fmla="val 120187"/>
              <a:gd name="adj2" fmla="val 74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using</a:t>
            </a:r>
            <a:r>
              <a:rPr lang="sv-SE" sz="1200" dirty="0"/>
              <a:t> same for </a:t>
            </a:r>
            <a:r>
              <a:rPr lang="sv-SE" sz="1200" dirty="0" err="1"/>
              <a:t>both</a:t>
            </a:r>
            <a:r>
              <a:rPr lang="sv-SE" sz="1200" dirty="0"/>
              <a:t> </a:t>
            </a:r>
            <a:r>
              <a:rPr lang="sv-SE" sz="1200" dirty="0" err="1"/>
              <a:t>user</a:t>
            </a:r>
            <a:r>
              <a:rPr lang="sv-SE" sz="1200" dirty="0"/>
              <a:t>/</a:t>
            </a:r>
            <a:r>
              <a:rPr lang="sv-SE" sz="1200" dirty="0" err="1"/>
              <a:t>suppliler</a:t>
            </a:r>
            <a:r>
              <a:rPr lang="sv-SE" sz="1200" dirty="0"/>
              <a:t> – </a:t>
            </a:r>
            <a:r>
              <a:rPr lang="sv-SE" sz="1200" dirty="0" err="1"/>
              <a:t>need</a:t>
            </a:r>
            <a:r>
              <a:rPr lang="sv-SE" sz="1200" dirty="0"/>
              <a:t> for double? </a:t>
            </a:r>
            <a:endParaRPr lang="en-US" sz="1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D6DB28-867E-090B-ABC7-B6E0703F0A16}"/>
              </a:ext>
            </a:extLst>
          </p:cNvPr>
          <p:cNvSpPr/>
          <p:nvPr/>
        </p:nvSpPr>
        <p:spPr>
          <a:xfrm>
            <a:off x="3038159" y="1775428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Lägg till event (</a:t>
            </a:r>
            <a:r>
              <a:rPr lang="sv-SE" sz="1200" dirty="0" err="1"/>
              <a:t>add</a:t>
            </a:r>
            <a:r>
              <a:rPr lang="sv-SE" sz="1200" dirty="0"/>
              <a:t> an event)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66B203A-47BA-D888-A0BE-6F01AAE078D6}"/>
              </a:ext>
            </a:extLst>
          </p:cNvPr>
          <p:cNvSpPr/>
          <p:nvPr/>
        </p:nvSpPr>
        <p:spPr>
          <a:xfrm>
            <a:off x="3038159" y="2258613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Rekryteringsannons</a:t>
            </a:r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E75B20B-EFDC-EAE9-3638-47928FDB62B1}"/>
              </a:ext>
            </a:extLst>
          </p:cNvPr>
          <p:cNvSpPr/>
          <p:nvPr/>
        </p:nvSpPr>
        <p:spPr>
          <a:xfrm>
            <a:off x="3038158" y="2779731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Same as </a:t>
            </a:r>
            <a:r>
              <a:rPr lang="sv-SE" sz="1200" dirty="0" err="1"/>
              <a:t>above</a:t>
            </a:r>
            <a:r>
              <a:rPr lang="sv-SE" sz="1200" dirty="0"/>
              <a:t> – (Dataskydd) </a:t>
            </a:r>
            <a:endParaRPr lang="en-US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9BCBE58-35CF-C435-4255-02D83D92C988}"/>
              </a:ext>
            </a:extLst>
          </p:cNvPr>
          <p:cNvSpPr/>
          <p:nvPr/>
        </p:nvSpPr>
        <p:spPr>
          <a:xfrm>
            <a:off x="3038157" y="3300849"/>
            <a:ext cx="1765593" cy="592725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Same as </a:t>
            </a:r>
            <a:r>
              <a:rPr lang="sv-SE" sz="1200" dirty="0" err="1"/>
              <a:t>above</a:t>
            </a:r>
            <a:r>
              <a:rPr lang="sv-SE" sz="1200" dirty="0"/>
              <a:t> just </a:t>
            </a:r>
            <a:r>
              <a:rPr lang="sv-SE" sz="1200" dirty="0" err="1"/>
              <a:t>need</a:t>
            </a:r>
            <a:r>
              <a:rPr lang="sv-SE" sz="1200" dirty="0"/>
              <a:t> for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entry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?– (Dataskydd) </a:t>
            </a:r>
            <a:endParaRPr lang="en-US" sz="12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BB154C5-09CC-37E9-77D0-1D72288CAFDC}"/>
              </a:ext>
            </a:extLst>
          </p:cNvPr>
          <p:cNvSpPr/>
          <p:nvPr/>
        </p:nvSpPr>
        <p:spPr>
          <a:xfrm>
            <a:off x="3038157" y="3969459"/>
            <a:ext cx="1765593" cy="592725"/>
          </a:xfrm>
          <a:prstGeom prst="wedgeRectCallout">
            <a:avLst>
              <a:gd name="adj1" fmla="val 160839"/>
              <a:gd name="adj2" fmla="val -9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Användarvillkor</a:t>
            </a:r>
            <a:endParaRPr lang="en-US" sz="12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8FCD637-5F4D-1861-9F3D-04D4AB76B48D}"/>
              </a:ext>
            </a:extLst>
          </p:cNvPr>
          <p:cNvSpPr/>
          <p:nvPr/>
        </p:nvSpPr>
        <p:spPr>
          <a:xfrm>
            <a:off x="3038156" y="4633155"/>
            <a:ext cx="1765593" cy="592725"/>
          </a:xfrm>
          <a:prstGeom prst="wedgeRectCallout">
            <a:avLst>
              <a:gd name="adj1" fmla="val 160839"/>
              <a:gd name="adj2" fmla="val -129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Godkännande 1</a:t>
            </a:r>
            <a:endParaRPr lang="en-US" sz="12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4835D10-CD47-6F43-E4B2-93DDC50B1401}"/>
              </a:ext>
            </a:extLst>
          </p:cNvPr>
          <p:cNvSpPr/>
          <p:nvPr/>
        </p:nvSpPr>
        <p:spPr>
          <a:xfrm>
            <a:off x="3038155" y="5296851"/>
            <a:ext cx="1765593" cy="592725"/>
          </a:xfrm>
          <a:prstGeom prst="wedgeRectCallout">
            <a:avLst>
              <a:gd name="adj1" fmla="val 145803"/>
              <a:gd name="adj2" fmla="val -159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Godkännande 2</a:t>
            </a:r>
            <a:endParaRPr lang="en-US" sz="12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A30E2AC-60F7-B412-4D0C-EDD2AD8CDD21}"/>
              </a:ext>
            </a:extLst>
          </p:cNvPr>
          <p:cNvSpPr/>
          <p:nvPr/>
        </p:nvSpPr>
        <p:spPr>
          <a:xfrm>
            <a:off x="9153845" y="5284927"/>
            <a:ext cx="1765593" cy="592725"/>
          </a:xfrm>
          <a:prstGeom prst="wedgeRectCallout">
            <a:avLst>
              <a:gd name="adj1" fmla="val -138206"/>
              <a:gd name="adj2" fmla="val -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Utbildningstyp</a:t>
            </a:r>
            <a:endParaRPr lang="en-US" sz="12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63BE13B-B434-E005-780A-62555D4F5C60}"/>
              </a:ext>
            </a:extLst>
          </p:cNvPr>
          <p:cNvSpPr/>
          <p:nvPr/>
        </p:nvSpPr>
        <p:spPr>
          <a:xfrm>
            <a:off x="9153842" y="3597211"/>
            <a:ext cx="1765593" cy="592725"/>
          </a:xfrm>
          <a:prstGeom prst="wedgeRectCallout">
            <a:avLst>
              <a:gd name="adj1" fmla="val -166607"/>
              <a:gd name="adj2" fmla="val 64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What</a:t>
            </a:r>
            <a:r>
              <a:rPr lang="sv-SE" sz="1200" dirty="0"/>
              <a:t> kind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approval</a:t>
            </a:r>
            <a:r>
              <a:rPr lang="sv-SE" sz="1200" dirty="0"/>
              <a:t> is </a:t>
            </a:r>
            <a:r>
              <a:rPr lang="sv-SE" sz="1200" dirty="0" err="1"/>
              <a:t>this</a:t>
            </a:r>
            <a:r>
              <a:rPr lang="sv-SE" sz="1200" dirty="0"/>
              <a:t> – </a:t>
            </a:r>
            <a:r>
              <a:rPr lang="sv-SE" sz="1200" dirty="0" err="1"/>
              <a:t>users</a:t>
            </a:r>
            <a:r>
              <a:rPr lang="sv-SE" sz="1200" dirty="0"/>
              <a:t>? Or </a:t>
            </a:r>
            <a:r>
              <a:rPr lang="sv-SE" sz="1200" dirty="0" err="1"/>
              <a:t>courses</a:t>
            </a:r>
            <a:endParaRPr lang="en-US" sz="12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534741C-3D72-CD0C-9BAC-A1D6B7082D1B}"/>
              </a:ext>
            </a:extLst>
          </p:cNvPr>
          <p:cNvSpPr/>
          <p:nvPr/>
        </p:nvSpPr>
        <p:spPr>
          <a:xfrm>
            <a:off x="9153842" y="5970376"/>
            <a:ext cx="1765593" cy="592725"/>
          </a:xfrm>
          <a:prstGeom prst="wedgeRectCallout">
            <a:avLst>
              <a:gd name="adj1" fmla="val -176074"/>
              <a:gd name="adj2" fmla="val -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Underkategorier utbildningar</a:t>
            </a:r>
            <a:endParaRPr lang="en-US" sz="1200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9382DF85-6C04-AFE9-1C32-4B71186A4A33}"/>
              </a:ext>
            </a:extLst>
          </p:cNvPr>
          <p:cNvSpPr/>
          <p:nvPr/>
        </p:nvSpPr>
        <p:spPr>
          <a:xfrm>
            <a:off x="9153842" y="4633154"/>
            <a:ext cx="1765593" cy="592725"/>
          </a:xfrm>
          <a:prstGeom prst="wedgeRectCallout">
            <a:avLst>
              <a:gd name="adj1" fmla="val -173290"/>
              <a:gd name="adj2" fmla="val 2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Avgiftsinformation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369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203F7-DE6C-A5B3-8EDE-2E838070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F7D5D6-F91A-30E6-9079-757B1ECF874F}"/>
              </a:ext>
            </a:extLst>
          </p:cNvPr>
          <p:cNvSpPr/>
          <p:nvPr/>
        </p:nvSpPr>
        <p:spPr>
          <a:xfrm>
            <a:off x="3274133" y="1057673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Detaljer utbildningar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4CAFDFE-7292-487D-DD0B-39EC156CBBB8}"/>
              </a:ext>
            </a:extLst>
          </p:cNvPr>
          <p:cNvSpPr/>
          <p:nvPr/>
        </p:nvSpPr>
        <p:spPr>
          <a:xfrm>
            <a:off x="3274133" y="1672189"/>
            <a:ext cx="1765593" cy="43682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covered</a:t>
            </a:r>
            <a:r>
              <a:rPr lang="sv-SE" sz="1200" dirty="0"/>
              <a:t>?</a:t>
            </a:r>
          </a:p>
          <a:p>
            <a:pPr algn="ctr"/>
            <a:r>
              <a:rPr lang="sv-SE" sz="1200" dirty="0" err="1"/>
              <a:t>Användarvilkor</a:t>
            </a:r>
            <a:endParaRPr lang="en-US" sz="12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B98D289-A989-9768-83FB-EAA4269253C9}"/>
              </a:ext>
            </a:extLst>
          </p:cNvPr>
          <p:cNvSpPr/>
          <p:nvPr/>
        </p:nvSpPr>
        <p:spPr>
          <a:xfrm>
            <a:off x="3274133" y="2160296"/>
            <a:ext cx="1765593" cy="602569"/>
          </a:xfrm>
          <a:prstGeom prst="wedgeRectCallout">
            <a:avLst>
              <a:gd name="adj1" fmla="val 163067"/>
              <a:gd name="adj2" fmla="val -4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covered</a:t>
            </a:r>
            <a:r>
              <a:rPr lang="sv-SE" sz="1200" dirty="0"/>
              <a:t>? (se </a:t>
            </a:r>
            <a:r>
              <a:rPr lang="sv-SE" sz="1200" dirty="0" err="1"/>
              <a:t>above</a:t>
            </a:r>
            <a:r>
              <a:rPr lang="sv-SE" sz="1200" dirty="0"/>
              <a:t> – </a:t>
            </a:r>
            <a:r>
              <a:rPr lang="sv-SE" sz="1200" dirty="0" err="1"/>
              <a:t>use</a:t>
            </a:r>
            <a:r>
              <a:rPr lang="sv-SE" sz="1200" dirty="0"/>
              <a:t> same for all)</a:t>
            </a:r>
          </a:p>
          <a:p>
            <a:pPr algn="ctr"/>
            <a:r>
              <a:rPr lang="sv-SE" sz="1200" dirty="0" err="1"/>
              <a:t>Användarvilkorc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861D2F1-989C-3D1A-C46F-A4052804249E}"/>
              </a:ext>
            </a:extLst>
          </p:cNvPr>
          <p:cNvSpPr/>
          <p:nvPr/>
        </p:nvSpPr>
        <p:spPr>
          <a:xfrm>
            <a:off x="3274132" y="2831007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Uttalanden om </a:t>
            </a:r>
            <a:r>
              <a:rPr lang="sv-SE" sz="1200" dirty="0" err="1"/>
              <a:t>Eddi</a:t>
            </a:r>
            <a:endParaRPr lang="sv-SE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958EB35-3646-10FF-357E-943DC270DC2B}"/>
              </a:ext>
            </a:extLst>
          </p:cNvPr>
          <p:cNvSpPr/>
          <p:nvPr/>
        </p:nvSpPr>
        <p:spPr>
          <a:xfrm>
            <a:off x="3274131" y="3771410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Aktuellt från </a:t>
            </a:r>
            <a:r>
              <a:rPr lang="sv-SE" sz="1200" dirty="0" err="1"/>
              <a:t>Eddi</a:t>
            </a:r>
            <a:endParaRPr lang="sv-SE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9AD4DAD-E85D-9AD9-A1F4-CB8F69C21CC1}"/>
              </a:ext>
            </a:extLst>
          </p:cNvPr>
          <p:cNvSpPr/>
          <p:nvPr/>
        </p:nvSpPr>
        <p:spPr>
          <a:xfrm>
            <a:off x="3127951" y="4767930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Hemsida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24307B4-9833-24B8-8868-90D41DE4B771}"/>
              </a:ext>
            </a:extLst>
          </p:cNvPr>
          <p:cNvSpPr/>
          <p:nvPr/>
        </p:nvSpPr>
        <p:spPr>
          <a:xfrm>
            <a:off x="3127951" y="5383551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Om </a:t>
            </a:r>
            <a:r>
              <a:rPr lang="sv-SE" sz="1200" dirty="0" err="1"/>
              <a:t>Eddi</a:t>
            </a:r>
            <a:endParaRPr lang="sv-SE" sz="12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9E10CD0-4347-8DD2-6695-D4EA0E627D14}"/>
              </a:ext>
            </a:extLst>
          </p:cNvPr>
          <p:cNvSpPr/>
          <p:nvPr/>
        </p:nvSpPr>
        <p:spPr>
          <a:xfrm>
            <a:off x="3127950" y="5926748"/>
            <a:ext cx="1765593" cy="436829"/>
          </a:xfrm>
          <a:prstGeom prst="wedgeRectCallout">
            <a:avLst>
              <a:gd name="adj1" fmla="val 143576"/>
              <a:gd name="adj2" fmla="val -10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Kontakta oss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B4EC176-30D5-A265-274C-E3FD73D0484B}"/>
              </a:ext>
            </a:extLst>
          </p:cNvPr>
          <p:cNvSpPr/>
          <p:nvPr/>
        </p:nvSpPr>
        <p:spPr>
          <a:xfrm>
            <a:off x="9195958" y="5923037"/>
            <a:ext cx="1765593" cy="436829"/>
          </a:xfrm>
          <a:prstGeom prst="wedgeRectCallout">
            <a:avLst>
              <a:gd name="adj1" fmla="val -113788"/>
              <a:gd name="adj2" fmla="val 4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Dataskydd (</a:t>
            </a:r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covered</a:t>
            </a:r>
            <a:r>
              <a:rPr lang="sv-SE" sz="1200" dirty="0"/>
              <a:t> </a:t>
            </a:r>
            <a:r>
              <a:rPr lang="sv-SE" sz="1200" dirty="0" err="1"/>
              <a:t>above</a:t>
            </a:r>
            <a:r>
              <a:rPr lang="sv-SE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56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205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4</cp:revision>
  <dcterms:created xsi:type="dcterms:W3CDTF">2022-04-05T04:40:27Z</dcterms:created>
  <dcterms:modified xsi:type="dcterms:W3CDTF">2022-05-31T07:23:48Z</dcterms:modified>
</cp:coreProperties>
</file>