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D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4A99-CCA3-AB66-55F7-BD64EFA12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9ECB3-3B07-7CB2-6E4F-8794C1D20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BEB3E-21FD-980A-07C8-F4217BE5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44CD-CCC1-40BC-B207-F40B4B6B106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65880-8DE5-163E-E5ED-5A92811C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47C8-1806-E204-4B26-2D450FDB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4C-A513-46B1-BC35-E6F30C07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5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9E9E-1127-0DEE-9774-9354AD40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F1421-0612-D640-7676-444DA38C4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9E878-6FF4-E751-AD2F-299B4197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44CD-CCC1-40BC-B207-F40B4B6B106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C0CA1-7783-2F16-3877-C011E44D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13AC-A48B-6826-DF69-F53AB6C0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4C-A513-46B1-BC35-E6F30C07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2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2BA34-20F7-533A-8FFB-63FB6CCD7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AE6E1-7B80-8937-91E3-B8312DD2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8ABCB-6A63-D855-AA99-EC18C34C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44CD-CCC1-40BC-B207-F40B4B6B106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A2659-4660-6FD8-49F9-40A7E900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EA5E6-7F62-CCC5-9387-4C709AEC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4C-A513-46B1-BC35-E6F30C07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9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B8B4-EA84-D608-F4A9-141FD8B9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6B34-3C2A-5D74-7A05-948B16C4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D045A-5C62-7C80-03F3-739D9724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44CD-CCC1-40BC-B207-F40B4B6B106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142B-D9E9-C8DE-683F-36779AB7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877E5-E036-8F45-2136-B1D9391B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4C-A513-46B1-BC35-E6F30C07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575A-E202-9799-A624-F2A3F893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75CE-F081-72F3-BD34-8154BEE79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65821-6B1E-713C-4BD0-C689069B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44CD-CCC1-40BC-B207-F40B4B6B106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1BD92-E9B2-1127-A858-842034BE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CD6B-A990-C8B6-2CDB-03A26981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4C-A513-46B1-BC35-E6F30C07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9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A942-C948-62DF-EB23-0D497334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CEAAF-923E-8617-1810-FAC80B519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6894E-5A1F-C979-A897-3292400D3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0FC20-3C82-3BED-4B07-7CD40724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44CD-CCC1-40BC-B207-F40B4B6B106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3C9B4-FDA5-969F-F913-D80D64D4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4800-567D-FAA5-2BF1-DDE7DFDA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4C-A513-46B1-BC35-E6F30C07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9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2EC8-1B93-5100-663E-1EF68160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073A6-FDCE-B8CD-FFB8-C492C203D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CE5D8-DE4A-AC64-A6A2-41A6A748C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30BE8-3751-0E1A-976C-52E8ABCEC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CFB9E-5A38-D66A-1CC1-39B76269B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D4492-BE89-2533-99A5-7CB32A09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44CD-CCC1-40BC-B207-F40B4B6B106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1DECD-5E7D-AE19-8291-28ABD506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D60E7-2B77-7F9E-C6A5-83A67EDB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4C-A513-46B1-BC35-E6F30C07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7544-EB6B-185E-9112-5CB3CD2D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BAFB8-F7F3-978C-794C-82B88B91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44CD-CCC1-40BC-B207-F40B4B6B106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F993D-CF8F-E2FE-0247-AFF72462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300D5-AA28-ED24-4DEE-124A065C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4C-A513-46B1-BC35-E6F30C07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E9312-19EA-44E3-9274-69F9ED68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44CD-CCC1-40BC-B207-F40B4B6B106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8EC5F-8FED-89B0-706F-99A23C3A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0998B-9232-9FBD-9DEA-2005855F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4C-A513-46B1-BC35-E6F30C07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0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002D-FFE5-C841-95B6-972589E9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AB09-5718-EA53-14C4-9BAE1481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C1A29-345A-CDD3-6340-B97DDB02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687BE-B6FF-3D4F-8A4F-FDDFB6AA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44CD-CCC1-40BC-B207-F40B4B6B106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03CF4-03BE-C8C1-FE9C-7CF9229E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F8558-5A83-96BB-7BF2-7A4C80D5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4C-A513-46B1-BC35-E6F30C07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4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86B5-BE55-A8B1-56FE-0E84AA06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0C296-D59A-712B-401D-B3428CBD7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67124-13E4-1832-6821-CEB498733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206D8-445F-6219-943E-82CAF688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44CD-CCC1-40BC-B207-F40B4B6B106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3D63-C41D-1F6E-09B0-F7D3919F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33C11-A9CC-33DF-5CD7-6DC18735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4C-A513-46B1-BC35-E6F30C07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6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17711-20B9-71BC-DC96-A5537CCB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F5113-A070-3D30-84E6-60615451A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26B1D-763C-E3EE-6B70-FAFBE05B5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344CD-CCC1-40BC-B207-F40B4B6B106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7492C-7C35-0FA6-1EDE-0218CD3BD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6C917-CF26-2C8F-42B0-BDBDE5AE8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B74C-A513-46B1-BC35-E6F30C07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9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E9B2-2249-96B4-5499-17B7E6AD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B911-0180-DCE3-940B-72966D0F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B93CE-6B49-3DB3-FCFB-C88ACC8BD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760946-90EC-3CAF-5F41-CC9D20D5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113" y="2611122"/>
            <a:ext cx="1093525" cy="4256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C19825-0823-DEDF-8346-29AF9E151C0B}"/>
              </a:ext>
            </a:extLst>
          </p:cNvPr>
          <p:cNvSpPr/>
          <p:nvPr/>
        </p:nvSpPr>
        <p:spPr>
          <a:xfrm>
            <a:off x="4208106" y="951723"/>
            <a:ext cx="1744825" cy="116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If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.. </a:t>
            </a:r>
            <a:r>
              <a:rPr lang="sv-SE" dirty="0" err="1"/>
              <a:t>Put</a:t>
            </a:r>
            <a:r>
              <a:rPr lang="sv-SE" dirty="0"/>
              <a:t> </a:t>
            </a:r>
            <a:r>
              <a:rPr lang="sv-SE" dirty="0" err="1"/>
              <a:t>eddi</a:t>
            </a:r>
            <a:r>
              <a:rPr lang="sv-SE" dirty="0"/>
              <a:t> logo </a:t>
            </a:r>
            <a:r>
              <a:rPr lang="sv-SE" dirty="0" err="1"/>
              <a:t>here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0389AAC-D35B-0575-97FF-61E2D220BEC8}"/>
              </a:ext>
            </a:extLst>
          </p:cNvPr>
          <p:cNvSpPr/>
          <p:nvPr/>
        </p:nvSpPr>
        <p:spPr>
          <a:xfrm>
            <a:off x="10220325" y="681037"/>
            <a:ext cx="885825" cy="147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6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AC9A92-958F-021E-D294-0FCBB75D9F91}"/>
              </a:ext>
            </a:extLst>
          </p:cNvPr>
          <p:cNvSpPr/>
          <p:nvPr/>
        </p:nvSpPr>
        <p:spPr>
          <a:xfrm>
            <a:off x="1416798" y="1250302"/>
            <a:ext cx="4349520" cy="4655976"/>
          </a:xfrm>
          <a:prstGeom prst="rect">
            <a:avLst/>
          </a:prstGeom>
          <a:solidFill>
            <a:schemeClr val="bg1"/>
          </a:solidFill>
          <a:ln>
            <a:solidFill>
              <a:srgbClr val="C1D3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CBD2C-DBF7-2475-1060-B23C4483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9" y="1351490"/>
            <a:ext cx="1093525" cy="42562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02D0EE-DE17-37C8-8E64-B7DF68D48986}"/>
              </a:ext>
            </a:extLst>
          </p:cNvPr>
          <p:cNvCxnSpPr/>
          <p:nvPr/>
        </p:nvCxnSpPr>
        <p:spPr>
          <a:xfrm>
            <a:off x="1520889" y="1903445"/>
            <a:ext cx="4176000" cy="0"/>
          </a:xfrm>
          <a:prstGeom prst="line">
            <a:avLst/>
          </a:prstGeom>
          <a:ln w="38100">
            <a:solidFill>
              <a:srgbClr val="C1D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401626-B7EA-21EB-462F-431F3B794C8B}"/>
              </a:ext>
            </a:extLst>
          </p:cNvPr>
          <p:cNvSpPr txBox="1"/>
          <p:nvPr/>
        </p:nvSpPr>
        <p:spPr>
          <a:xfrm>
            <a:off x="7641771" y="821094"/>
            <a:ext cx="39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Notification</a:t>
            </a:r>
            <a:r>
              <a:rPr lang="sv-SE" dirty="0"/>
              <a:t> layout..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decide</a:t>
            </a:r>
            <a:r>
              <a:rPr lang="sv-SE" dirty="0"/>
              <a:t> –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let’s</a:t>
            </a:r>
            <a:r>
              <a:rPr lang="sv-SE" dirty="0"/>
              <a:t> </a:t>
            </a:r>
            <a:r>
              <a:rPr lang="sv-SE" dirty="0" err="1"/>
              <a:t>keep</a:t>
            </a:r>
            <a:r>
              <a:rPr lang="sv-SE" dirty="0"/>
              <a:t> it simple..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D684E7-2C20-1CC2-85EC-E53C8A58EAA3}"/>
              </a:ext>
            </a:extLst>
          </p:cNvPr>
          <p:cNvSpPr txBox="1"/>
          <p:nvPr/>
        </p:nvSpPr>
        <p:spPr>
          <a:xfrm>
            <a:off x="1586204" y="2276669"/>
            <a:ext cx="37882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Hi Kristian </a:t>
            </a:r>
          </a:p>
          <a:p>
            <a:endParaRPr lang="sv-SE" dirty="0"/>
          </a:p>
          <a:p>
            <a:r>
              <a:rPr lang="sv-SE" sz="1400" dirty="0" err="1"/>
              <a:t>Sdfdsfsdfsdfdfsdf</a:t>
            </a:r>
            <a:endParaRPr lang="sv-SE" sz="1400" dirty="0"/>
          </a:p>
          <a:p>
            <a:r>
              <a:rPr lang="sv-SE" sz="1400" dirty="0" err="1"/>
              <a:t>Dsfdsfsdf</a:t>
            </a:r>
            <a:endParaRPr lang="sv-SE" sz="1400" dirty="0"/>
          </a:p>
          <a:p>
            <a:endParaRPr lang="sv-SE" sz="1400" dirty="0"/>
          </a:p>
          <a:p>
            <a:r>
              <a:rPr lang="sv-SE" sz="1400" dirty="0" err="1"/>
              <a:t>Sdfsdf</a:t>
            </a:r>
            <a:endParaRPr lang="sv-SE" sz="1400" dirty="0"/>
          </a:p>
          <a:p>
            <a:endParaRPr lang="sv-SE" dirty="0"/>
          </a:p>
          <a:p>
            <a:r>
              <a:rPr lang="sv-SE" sz="1400" dirty="0"/>
              <a:t>Link (no </a:t>
            </a:r>
            <a:r>
              <a:rPr lang="sv-SE" sz="1400" dirty="0" err="1"/>
              <a:t>need</a:t>
            </a:r>
            <a:r>
              <a:rPr lang="sv-SE" sz="1400" dirty="0"/>
              <a:t> for </a:t>
            </a:r>
            <a:r>
              <a:rPr lang="sv-SE" sz="1400" dirty="0">
                <a:hlinkClick r:id=""/>
              </a:rPr>
              <a:t>URL:</a:t>
            </a:r>
            <a:endParaRPr lang="sv-SE" sz="1400" dirty="0"/>
          </a:p>
          <a:p>
            <a:endParaRPr lang="en-US" sz="1400" dirty="0"/>
          </a:p>
          <a:p>
            <a:r>
              <a:rPr lang="en-US" sz="1400" dirty="0"/>
              <a:t>Perhaps need to write (copy password to login)</a:t>
            </a:r>
          </a:p>
          <a:p>
            <a:endParaRPr lang="en-US" sz="1400" dirty="0"/>
          </a:p>
          <a:p>
            <a:r>
              <a:rPr lang="en-US" sz="1400" dirty="0"/>
              <a:t>The Eddi Team </a:t>
            </a:r>
            <a:r>
              <a:rPr lang="en-US" sz="1400" dirty="0" err="1"/>
              <a:t>etc</a:t>
            </a:r>
            <a:r>
              <a:rPr lang="en-US" sz="1400" dirty="0"/>
              <a:t> etc.. 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616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K.O</dc:creator>
  <cp:lastModifiedBy>Kristian K.O</cp:lastModifiedBy>
  <cp:revision>5</cp:revision>
  <dcterms:created xsi:type="dcterms:W3CDTF">2022-05-31T08:49:12Z</dcterms:created>
  <dcterms:modified xsi:type="dcterms:W3CDTF">2022-06-27T07:19:35Z</dcterms:modified>
</cp:coreProperties>
</file>