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76" autoAdjust="0"/>
    <p:restoredTop sz="94660"/>
  </p:normalViewPr>
  <p:slideViewPr>
    <p:cSldViewPr snapToGrid="0">
      <p:cViewPr varScale="1">
        <p:scale>
          <a:sx n="82" d="100"/>
          <a:sy n="82" d="100"/>
        </p:scale>
        <p:origin x="6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1DA86-834D-BC5F-83B0-C107753DE4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A36048-8849-9594-DD6E-17AA5911DC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50DBC-18C1-8B2A-9442-565D6326B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B876-E7A5-48FD-9C53-7CA0224F3CCB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7A5132-D521-32BC-C34B-EC1FD862C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37665B-28B3-2FBF-6A65-E66DE319A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BA9BC-A6C2-4E53-8733-B3F5CE6C3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443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CE9AB-98BC-46B2-364D-9A4697D13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DF7F95-8D7A-A5CC-D931-59EE65C79C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688487-A7CB-DB11-1A4F-1025D84E5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B876-E7A5-48FD-9C53-7CA0224F3CCB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F5C9BB-6A50-B50E-E71D-C581CDC8B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1B3706-EC29-BD66-C8CA-2188B5143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BA9BC-A6C2-4E53-8733-B3F5CE6C3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577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6A19D1-2363-6D4F-8450-51A946FDF5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AD874C-C4A6-65D5-B771-28A1C468F4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D52AD0-22ED-46A4-353B-107F3F8B6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B876-E7A5-48FD-9C53-7CA0224F3CCB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964487-325C-6C05-F43D-6AD493C7A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C2B849-81E2-26AE-30EB-69578FB81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BA9BC-A6C2-4E53-8733-B3F5CE6C3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621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700E1-48F5-EA9B-76D9-35A6AFFED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9A8F7-0364-3332-8D50-1FAC0CE36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913E61-13AC-C3BD-0A54-C53FA5315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B876-E7A5-48FD-9C53-7CA0224F3CCB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71943B-E74A-35DB-10BC-C217571C6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20B799-F567-0065-BEEC-8CD09DF71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BA9BC-A6C2-4E53-8733-B3F5CE6C3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759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2BD52-F200-DE73-F828-5F181424C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E5E79-A380-3B42-5970-2ADD6FD760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4A0C4-D904-5CF4-758E-47ADE838C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B876-E7A5-48FD-9C53-7CA0224F3CCB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B0CA9F-94AD-25E2-1E61-C2D36F778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82B3A6-D445-2074-1F8A-AFAEE889F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BA9BC-A6C2-4E53-8733-B3F5CE6C3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741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7E253-F468-5C16-4D70-6C7D0AB3E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E0131-2082-E999-8F95-FDF822DD2B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F6C857-558F-C639-D92F-494E1A016C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5BFA9B-A933-C8FF-C205-B811E7EC8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B876-E7A5-48FD-9C53-7CA0224F3CCB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3ECF8E-57CB-D91E-D796-67651DA11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57694A-8788-A2EE-7353-14ACBA8F3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BA9BC-A6C2-4E53-8733-B3F5CE6C3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257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EE70D-C81B-92CD-67F6-8179B91B3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3B2FA4-F2BF-1768-5715-5521415C6D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AA5DCB-519A-CE66-3E58-2B7938D214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A34F6E-5617-5BD8-3B15-DB0B9D6A53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688961-EEE5-210B-D89B-3D9A8B170F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7FE5BF-4371-0162-3BB1-BEA2824BF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B876-E7A5-48FD-9C53-7CA0224F3CCB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DB898A-7585-F6D2-635B-3D11FCCF5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0ED597-F4C7-BFD1-0FA2-38AB7636A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BA9BC-A6C2-4E53-8733-B3F5CE6C3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137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603A0-3575-5167-523A-1C568C85D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139144-31FA-15ED-EFC2-9BC151FCC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B876-E7A5-48FD-9C53-7CA0224F3CCB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2D8EF6-BCAB-D5C5-0616-47EE632DF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58A136-E038-2322-60F4-A00D1E7D0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BA9BC-A6C2-4E53-8733-B3F5CE6C3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435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9D46CE-9795-6A89-7DE1-505594E43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B876-E7A5-48FD-9C53-7CA0224F3CCB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034FDD-28F7-0C0C-B87C-CF4D8AA8D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C0E37F-EF17-B1BC-FC53-15E2F2F85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BA9BC-A6C2-4E53-8733-B3F5CE6C3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76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26815-F431-6BCA-CE2D-731281A37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AA7A5-48D1-F711-3321-C0105BDD1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BD0E0F-0787-7162-6CF4-30FB320CA6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15A4D1-C4AB-4896-1FD8-3D0227D15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B876-E7A5-48FD-9C53-7CA0224F3CCB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546978-D23D-ECA5-8155-904836D45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E9A334-1844-2473-55F4-A070FE8B2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BA9BC-A6C2-4E53-8733-B3F5CE6C3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316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9D7A5-B749-E550-8DD8-02CCE71A7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D0FD31-B393-FBB0-45A2-9882B0B86F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03B956-5651-2EE1-E963-0ABC774551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82DD8E-2348-7CFB-86CC-3F066B1BE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B876-E7A5-48FD-9C53-7CA0224F3CCB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2DD155-2F2D-4073-3DBE-C0B8A6E12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DBF75F-88A3-9F0B-459B-A6C0808E2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BA9BC-A6C2-4E53-8733-B3F5CE6C3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707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293BD6-F78E-407E-EECA-501029445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AC2043-E1D2-0C1F-433B-A7EBF999C0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7F45A-0805-7CFC-8A15-CDAD6AF66B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BB876-E7A5-48FD-9C53-7CA0224F3CCB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681DFA-248E-8920-566C-659FDF7291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30EFA8-DDAA-D651-A9D8-C1D2D55F79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8BA9BC-A6C2-4E53-8733-B3F5CE6C3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871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F92D7-6EFA-14B9-B7D6-E3C8E219F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sv-SE" dirty="0"/>
              <a:t>Minor </a:t>
            </a:r>
            <a:r>
              <a:rPr lang="sv-SE" dirty="0" err="1"/>
              <a:t>comments</a:t>
            </a:r>
            <a:r>
              <a:rPr lang="sv-SE" dirty="0"/>
              <a:t> on </a:t>
            </a:r>
            <a:r>
              <a:rPr lang="sv-SE" dirty="0" err="1"/>
              <a:t>profile</a:t>
            </a:r>
            <a:r>
              <a:rPr lang="sv-SE" dirty="0"/>
              <a:t> steps – </a:t>
            </a:r>
            <a:r>
              <a:rPr lang="sv-SE" dirty="0" err="1"/>
              <a:t>then</a:t>
            </a:r>
            <a:r>
              <a:rPr lang="sv-SE" dirty="0"/>
              <a:t> it is just PERFECT </a:t>
            </a:r>
            <a:r>
              <a:rPr lang="sv-SE" dirty="0">
                <a:sym typeface="Wingdings" panose="05000000000000000000" pitchFamily="2" charset="2"/>
              </a:rPr>
              <a:t></a:t>
            </a:r>
          </a:p>
          <a:p>
            <a:pPr marL="0" indent="0" algn="ctr">
              <a:buNone/>
            </a:pPr>
            <a:endParaRPr lang="sv-SE" dirty="0">
              <a:sym typeface="Wingdings" panose="05000000000000000000" pitchFamily="2" charset="2"/>
            </a:endParaRPr>
          </a:p>
          <a:p>
            <a:pPr marL="0" indent="0" algn="ctr">
              <a:buNone/>
            </a:pPr>
            <a:r>
              <a:rPr lang="sv-SE" dirty="0">
                <a:sym typeface="Wingdings" panose="05000000000000000000" pitchFamily="2" charset="2"/>
              </a:rPr>
              <a:t>21 </a:t>
            </a:r>
            <a:r>
              <a:rPr lang="sv-SE" dirty="0" err="1">
                <a:sym typeface="Wingdings" panose="05000000000000000000" pitchFamily="2" charset="2"/>
              </a:rPr>
              <a:t>june</a:t>
            </a:r>
            <a:r>
              <a:rPr lang="sv-SE">
                <a:sym typeface="Wingdings" panose="05000000000000000000" pitchFamily="2" charset="2"/>
              </a:rPr>
              <a:t> 2022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305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1C2EAF4-F59C-3313-22FA-2B44C23A38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7EDEB20A-4704-B618-8E0F-3F877A16B1C2}"/>
              </a:ext>
            </a:extLst>
          </p:cNvPr>
          <p:cNvSpPr/>
          <p:nvPr/>
        </p:nvSpPr>
        <p:spPr>
          <a:xfrm>
            <a:off x="7659329" y="2005781"/>
            <a:ext cx="1887794" cy="678425"/>
          </a:xfrm>
          <a:prstGeom prst="wedgeRectCallout">
            <a:avLst>
              <a:gd name="adj1" fmla="val -145881"/>
              <a:gd name="adj2" fmla="val 3636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Ändra lösenord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22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E13D97F-4BE4-FE64-74D0-EB0EC0107E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951CDCFD-1806-16F6-D97C-1B6DB9309BD7}"/>
              </a:ext>
            </a:extLst>
          </p:cNvPr>
          <p:cNvSpPr/>
          <p:nvPr/>
        </p:nvSpPr>
        <p:spPr>
          <a:xfrm>
            <a:off x="1995948" y="4100052"/>
            <a:ext cx="1887794" cy="678425"/>
          </a:xfrm>
          <a:prstGeom prst="wedgeRectCallout">
            <a:avLst>
              <a:gd name="adj1" fmla="val 155681"/>
              <a:gd name="adj2" fmla="val -681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In </a:t>
            </a:r>
            <a:r>
              <a:rPr lang="sv-SE" dirty="0" err="1"/>
              <a:t>swedish</a:t>
            </a:r>
            <a:r>
              <a:rPr lang="sv-SE" dirty="0"/>
              <a:t> (</a:t>
            </a:r>
            <a:r>
              <a:rPr lang="sv-SE" dirty="0" err="1"/>
              <a:t>one</a:t>
            </a:r>
            <a:r>
              <a:rPr lang="sv-SE" dirty="0"/>
              <a:t> d) Adress</a:t>
            </a:r>
            <a:endParaRPr lang="en-US" dirty="0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BFA46159-1B3F-9447-53EC-8DAD8ADB616D}"/>
              </a:ext>
            </a:extLst>
          </p:cNvPr>
          <p:cNvSpPr/>
          <p:nvPr/>
        </p:nvSpPr>
        <p:spPr>
          <a:xfrm>
            <a:off x="7565922" y="1578078"/>
            <a:ext cx="1887794" cy="678425"/>
          </a:xfrm>
          <a:prstGeom prst="wedgeRectCallout">
            <a:avLst>
              <a:gd name="adj1" fmla="val -89111"/>
              <a:gd name="adj2" fmla="val 680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dirty="0"/>
              <a:t>In </a:t>
            </a:r>
            <a:r>
              <a:rPr lang="sv-SE" sz="1400" dirty="0" err="1"/>
              <a:t>swedish</a:t>
            </a:r>
            <a:endParaRPr lang="sv-SE" sz="1400" dirty="0"/>
          </a:p>
          <a:p>
            <a:pPr algn="ctr"/>
            <a:r>
              <a:rPr lang="sv-SE" sz="1400" dirty="0"/>
              <a:t>Medlem sedan (</a:t>
            </a:r>
            <a:r>
              <a:rPr lang="sv-SE" sz="1400" dirty="0" err="1"/>
              <a:t>spacing</a:t>
            </a:r>
            <a:r>
              <a:rPr lang="sv-SE" sz="1400" dirty="0"/>
              <a:t>) 2 veckor</a:t>
            </a:r>
            <a:endParaRPr lang="en-US" sz="1400" dirty="0"/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4A551CC8-C8A7-C5E0-6B9A-D94520F374C0}"/>
              </a:ext>
            </a:extLst>
          </p:cNvPr>
          <p:cNvSpPr/>
          <p:nvPr/>
        </p:nvSpPr>
        <p:spPr>
          <a:xfrm>
            <a:off x="8052619" y="3834581"/>
            <a:ext cx="1887794" cy="678425"/>
          </a:xfrm>
          <a:prstGeom prst="wedgeRectCallout">
            <a:avLst>
              <a:gd name="adj1" fmla="val -152653"/>
              <a:gd name="adj2" fmla="val -1392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dirty="0"/>
              <a:t>Intresseområden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72282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4E57C-36B2-CB22-B681-66265E826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69B90-A268-6A9E-F2F3-34A24373C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D55F79-DBF6-3F30-FB9C-B1ABD86C26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4826EEA8-C96A-DEEA-FEA8-753E3B2DDEED}"/>
              </a:ext>
            </a:extLst>
          </p:cNvPr>
          <p:cNvSpPr/>
          <p:nvPr/>
        </p:nvSpPr>
        <p:spPr>
          <a:xfrm>
            <a:off x="8052619" y="3834581"/>
            <a:ext cx="1887794" cy="678425"/>
          </a:xfrm>
          <a:prstGeom prst="wedgeRectCallout">
            <a:avLst>
              <a:gd name="adj1" fmla="val -291195"/>
              <a:gd name="adj2" fmla="val -3421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dirty="0"/>
              <a:t>Back / Tillbaka – hard to </a:t>
            </a:r>
            <a:r>
              <a:rPr lang="sv-SE" sz="1400" dirty="0" err="1"/>
              <a:t>find</a:t>
            </a:r>
            <a:r>
              <a:rPr lang="sv-SE" sz="1400" dirty="0"/>
              <a:t> on page </a:t>
            </a:r>
            <a:r>
              <a:rPr lang="sv-SE" sz="1400" dirty="0" err="1"/>
              <a:t>move</a:t>
            </a:r>
            <a:r>
              <a:rPr lang="sv-SE" sz="1400" dirty="0"/>
              <a:t> to </a:t>
            </a:r>
            <a:r>
              <a:rPr lang="sv-SE" sz="1400" dirty="0" err="1"/>
              <a:t>here</a:t>
            </a:r>
            <a:r>
              <a:rPr lang="sv-SE" sz="1400" dirty="0"/>
              <a:t>… </a:t>
            </a:r>
            <a:endParaRPr lang="en-US" sz="14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B7D2B58-FAC2-4D2C-0EAE-06288130BD60}"/>
              </a:ext>
            </a:extLst>
          </p:cNvPr>
          <p:cNvCxnSpPr>
            <a:cxnSpLocks/>
            <a:stCxn id="6" idx="2"/>
          </p:cNvCxnSpPr>
          <p:nvPr/>
        </p:nvCxnSpPr>
        <p:spPr>
          <a:xfrm flipV="1">
            <a:off x="8996516" y="2174033"/>
            <a:ext cx="530039" cy="2338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149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6BFE2-058E-D0AF-D950-6010BBFF8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AB4AD-2478-F5D8-C4A1-4DA9A26D8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7929EF-7FB6-38EE-1302-B96F123CA3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D555BD5B-D709-4603-6A0F-A266139987D6}"/>
              </a:ext>
            </a:extLst>
          </p:cNvPr>
          <p:cNvSpPr/>
          <p:nvPr/>
        </p:nvSpPr>
        <p:spPr>
          <a:xfrm>
            <a:off x="8052619" y="3834581"/>
            <a:ext cx="1887794" cy="678425"/>
          </a:xfrm>
          <a:prstGeom prst="wedgeRectCallout">
            <a:avLst>
              <a:gd name="adj1" fmla="val -84945"/>
              <a:gd name="adj2" fmla="val 129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dirty="0"/>
              <a:t>Välj kön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84857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58D42-D361-57BB-2857-49DC1DB3E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0A0A8-8D7A-F554-27AA-BAE34CB96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C86F57-9DF5-8523-2965-4CDB2CA1BC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CDB35BD1-B6DD-D70E-E8A6-066282B44D44}"/>
              </a:ext>
            </a:extLst>
          </p:cNvPr>
          <p:cNvSpPr/>
          <p:nvPr/>
        </p:nvSpPr>
        <p:spPr>
          <a:xfrm>
            <a:off x="1966452" y="2143433"/>
            <a:ext cx="1887794" cy="678425"/>
          </a:xfrm>
          <a:prstGeom prst="wedgeRectCallout">
            <a:avLst>
              <a:gd name="adj1" fmla="val 53076"/>
              <a:gd name="adj2" fmla="val 4057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dirty="0"/>
              <a:t>Högre chef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8424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EE09C02-711D-5BCF-9A90-3E4952C866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1DFA30E6-ED52-BA69-4BF1-329E698C673D}"/>
              </a:ext>
            </a:extLst>
          </p:cNvPr>
          <p:cNvSpPr/>
          <p:nvPr/>
        </p:nvSpPr>
        <p:spPr>
          <a:xfrm>
            <a:off x="1966452" y="2143433"/>
            <a:ext cx="1887794" cy="678425"/>
          </a:xfrm>
          <a:prstGeom prst="wedgeRectCallout">
            <a:avLst>
              <a:gd name="adj1" fmla="val 244222"/>
              <a:gd name="adj2" fmla="val 3187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dirty="0"/>
              <a:t>Fritidsutbildningar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16850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29551</TotalTime>
  <Words>52</Words>
  <Application>Microsoft Office PowerPoint</Application>
  <PresentationFormat>Widescreen</PresentationFormat>
  <Paragraphs>12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Kristian K.O</dc:creator>
  <cp:lastModifiedBy>Kristian K.O</cp:lastModifiedBy>
  <cp:revision>3</cp:revision>
  <dcterms:created xsi:type="dcterms:W3CDTF">2022-05-31T20:12:42Z</dcterms:created>
  <dcterms:modified xsi:type="dcterms:W3CDTF">2022-06-21T08:43:42Z</dcterms:modified>
</cp:coreProperties>
</file>