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DA86-834D-BC5F-83B0-C107753D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6048-8849-9594-DD6E-17AA5911D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0DBC-18C1-8B2A-9442-565D63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5132-D521-32BC-C34B-EC1FD862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665B-28B3-2FBF-6A65-E66DE319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E9AB-98BC-46B2-364D-9A4697D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7F95-8D7A-A5CC-D931-59EE65C79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8487-A7CB-DB11-1A4F-1025D84E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C9BB-6A50-B50E-E71D-C581CDC8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3706-EC29-BD66-C8CA-2188B51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A19D1-2363-6D4F-8450-51A946FD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874C-C4A6-65D5-B771-28A1C468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2AD0-22ED-46A4-353B-107F3F8B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4487-325C-6C05-F43D-6AD493C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B849-81E2-26AE-30EB-69578FB8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0E1-48F5-EA9B-76D9-35A6AFF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A8F7-0364-3332-8D50-1FAC0CE3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3E61-13AC-C3BD-0A54-C53FA531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943B-E74A-35DB-10BC-C217571C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B799-F567-0065-BEEC-8CD09DF7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BD52-F200-DE73-F828-5F181424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5E79-A380-3B42-5970-2ADD6FD7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A0C4-D904-5CF4-758E-47ADE838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CA9F-94AD-25E2-1E61-C2D36F7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B3A6-D445-2074-1F8A-AFAEE889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E253-F468-5C16-4D70-6C7D0AB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0131-2082-E999-8F95-FDF822DD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6C857-558F-C639-D92F-494E1A016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BFA9B-A933-C8FF-C205-B811E7EC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CF8E-57CB-D91E-D796-67651DA1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694A-8788-A2EE-7353-14ACBA8F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E70D-C81B-92CD-67F6-8179B91B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B2FA4-F2BF-1768-5715-5521415C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5DCB-519A-CE66-3E58-2B7938D2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4F6E-5617-5BD8-3B15-DB0B9D6A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88961-EEE5-210B-D89B-3D9A8B17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FE5BF-4371-0162-3BB1-BEA2824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898A-7585-F6D2-635B-3D11FCCF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ED597-F4C7-BFD1-0FA2-38AB763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3A0-3575-5167-523A-1C568C85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9144-31FA-15ED-EFC2-9BC151F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8EF6-BCAB-D5C5-0616-47EE632D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A136-E038-2322-60F4-A00D1E7D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D46CE-9795-6A89-7DE1-505594E4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34FDD-28F7-0C0C-B87C-CF4D8AA8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0E37F-EF17-B1BC-FC53-15E2F2F8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6815-F431-6BCA-CE2D-731281A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A7A5-48D1-F711-3321-C0105BDD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0E0F-0787-7162-6CF4-30FB320CA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5A4D1-C4AB-4896-1FD8-3D0227D1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6978-D23D-ECA5-8155-904836D4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A334-1844-2473-55F4-A070FE8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D7A5-B749-E550-8DD8-02CCE71A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0FD31-B393-FBB0-45A2-9882B0B8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B956-5651-2EE1-E963-0ABC7745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2DD8E-2348-7CFB-86CC-3F066B1B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D155-2F2D-4073-3DBE-C0B8A6E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F75F-88A3-9F0B-459B-A6C0808E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93BD6-F78E-407E-EECA-50102944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2043-E1D2-0C1F-433B-A7EBF999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F45A-0805-7CFC-8A15-CDAD6AF66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B876-E7A5-48FD-9C53-7CA0224F3CC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1DFA-248E-8920-566C-659FDF72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EFA8-DDAA-D651-A9D8-C1D2D55F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A9BC-A6C2-4E53-8733-B3F5CE6C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5CDA1-FF36-BA7C-4E74-063386DB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7" r="7891" b="6528"/>
          <a:stretch/>
        </p:blipFill>
        <p:spPr>
          <a:xfrm>
            <a:off x="619125" y="104775"/>
            <a:ext cx="10201275" cy="641032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85F85E-072A-1C37-C86F-D8AB3A84956A}"/>
              </a:ext>
            </a:extLst>
          </p:cNvPr>
          <p:cNvSpPr/>
          <p:nvPr/>
        </p:nvSpPr>
        <p:spPr>
          <a:xfrm>
            <a:off x="10515600" y="1343025"/>
            <a:ext cx="1476375" cy="952500"/>
          </a:xfrm>
          <a:prstGeom prst="wedgeRectCallout">
            <a:avLst>
              <a:gd name="adj1" fmla="val -221175"/>
              <a:gd name="adj2" fmla="val 40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Swedish inner -  Text </a:t>
            </a:r>
            <a:r>
              <a:rPr lang="sv-SE" sz="1200" dirty="0" err="1"/>
              <a:t>should</a:t>
            </a:r>
            <a:r>
              <a:rPr lang="sv-SE" sz="1200" dirty="0"/>
              <a:t> be in </a:t>
            </a:r>
            <a:r>
              <a:rPr lang="sv-SE" sz="1200" dirty="0" err="1"/>
              <a:t>swedish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720EC1-6EE9-67F5-C6C5-4594F4CCAE8D}"/>
              </a:ext>
            </a:extLst>
          </p:cNvPr>
          <p:cNvSpPr/>
          <p:nvPr/>
        </p:nvSpPr>
        <p:spPr>
          <a:xfrm>
            <a:off x="10285444" y="4055220"/>
            <a:ext cx="1476375" cy="952500"/>
          </a:xfrm>
          <a:prstGeom prst="wedgeRectCallout">
            <a:avLst>
              <a:gd name="adj1" fmla="val -351366"/>
              <a:gd name="adj2" fmla="val -9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Different font/colors on symbols.. (</a:t>
            </a:r>
            <a:r>
              <a:rPr lang="sv-SE" sz="1200" dirty="0" err="1"/>
              <a:t>underlined</a:t>
            </a:r>
            <a:r>
              <a:rPr lang="sv-SE" sz="1200" dirty="0"/>
              <a:t> )</a:t>
            </a:r>
            <a:endParaRPr lang="en-US" sz="1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AB1B31D-9272-96BC-EDB1-4BD2D714944D}"/>
              </a:ext>
            </a:extLst>
          </p:cNvPr>
          <p:cNvSpPr/>
          <p:nvPr/>
        </p:nvSpPr>
        <p:spPr>
          <a:xfrm>
            <a:off x="10633593" y="5122020"/>
            <a:ext cx="1476375" cy="952500"/>
          </a:xfrm>
          <a:prstGeom prst="wedgeRectCallout">
            <a:avLst>
              <a:gd name="adj1" fmla="val -351366"/>
              <a:gd name="adj2" fmla="val -9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Mix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swedish</a:t>
            </a:r>
            <a:r>
              <a:rPr lang="sv-SE" sz="1200" dirty="0"/>
              <a:t> and </a:t>
            </a:r>
            <a:r>
              <a:rPr lang="sv-SE" sz="1200" dirty="0" err="1"/>
              <a:t>english</a:t>
            </a:r>
            <a:r>
              <a:rPr lang="sv-SE" sz="1200" dirty="0"/>
              <a:t> </a:t>
            </a:r>
            <a:r>
              <a:rPr lang="sv-SE" sz="1200" dirty="0" err="1"/>
              <a:t>translations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1712F3-6F05-7F46-36E2-245334E9A4DF}"/>
              </a:ext>
            </a:extLst>
          </p:cNvPr>
          <p:cNvSpPr/>
          <p:nvPr/>
        </p:nvSpPr>
        <p:spPr>
          <a:xfrm>
            <a:off x="1371600" y="3846836"/>
            <a:ext cx="1476375" cy="952500"/>
          </a:xfrm>
          <a:prstGeom prst="wedgeRectCallout">
            <a:avLst>
              <a:gd name="adj1" fmla="val 179602"/>
              <a:gd name="adj2" fmla="val -28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normally</a:t>
            </a:r>
            <a:r>
              <a:rPr lang="sv-SE" sz="1200" dirty="0"/>
              <a:t> </a:t>
            </a:r>
            <a:r>
              <a:rPr lang="sv-SE" sz="1200" dirty="0" err="1"/>
              <a:t>use</a:t>
            </a:r>
            <a:r>
              <a:rPr lang="sv-SE" sz="1200" dirty="0"/>
              <a:t> ”</a:t>
            </a:r>
            <a:r>
              <a:rPr lang="sv-SE" sz="1200" dirty="0" err="1"/>
              <a:t>spacing</a:t>
            </a:r>
            <a:r>
              <a:rPr lang="sv-SE" sz="1200" dirty="0"/>
              <a:t>” </a:t>
            </a:r>
            <a:r>
              <a:rPr lang="sv-SE" sz="1200" dirty="0" err="1"/>
              <a:t>before</a:t>
            </a:r>
            <a:r>
              <a:rPr lang="sv-SE" sz="1200" dirty="0"/>
              <a:t> </a:t>
            </a:r>
            <a:r>
              <a:rPr lang="sv-SE" sz="1200" dirty="0" err="1"/>
              <a:t>name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… looks </a:t>
            </a:r>
            <a:r>
              <a:rPr lang="sv-SE" sz="1200" dirty="0" err="1"/>
              <a:t>strange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name</a:t>
            </a:r>
            <a:r>
              <a:rPr lang="sv-SE" sz="1200" dirty="0"/>
              <a:t> </a:t>
            </a:r>
            <a:r>
              <a:rPr lang="sv-SE" sz="1200" dirty="0" err="1"/>
              <a:t>after</a:t>
            </a:r>
            <a:r>
              <a:rPr lang="sv-SE" sz="1200" dirty="0"/>
              <a:t> </a:t>
            </a:r>
            <a:r>
              <a:rPr lang="sv-SE" sz="1200" dirty="0" err="1"/>
              <a:t>comma</a:t>
            </a:r>
            <a:r>
              <a:rPr lang="sv-SE" sz="1200" dirty="0"/>
              <a:t>… </a:t>
            </a:r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CAF2398-FF4C-3448-A54B-BB323770B961}"/>
              </a:ext>
            </a:extLst>
          </p:cNvPr>
          <p:cNvSpPr/>
          <p:nvPr/>
        </p:nvSpPr>
        <p:spPr>
          <a:xfrm>
            <a:off x="7389650" y="5461031"/>
            <a:ext cx="1884979" cy="1292193"/>
          </a:xfrm>
          <a:prstGeom prst="wedgeRectCallout">
            <a:avLst>
              <a:gd name="adj1" fmla="val -195263"/>
              <a:gd name="adj2" fmla="val -15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Despite</a:t>
            </a:r>
            <a:r>
              <a:rPr lang="sv-SE" sz="1200" dirty="0"/>
              <a:t> ”</a:t>
            </a:r>
            <a:r>
              <a:rPr lang="sv-SE" sz="1200" dirty="0" err="1"/>
              <a:t>size</a:t>
            </a:r>
            <a:r>
              <a:rPr lang="sv-SE" sz="1200" dirty="0"/>
              <a:t>”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window</a:t>
            </a:r>
            <a:r>
              <a:rPr lang="sv-SE" sz="1200" dirty="0"/>
              <a:t>… </a:t>
            </a:r>
            <a:r>
              <a:rPr lang="sv-SE" sz="1200" dirty="0" err="1"/>
              <a:t>Need</a:t>
            </a:r>
            <a:r>
              <a:rPr lang="sv-SE" sz="1200" dirty="0"/>
              <a:t> to </a:t>
            </a:r>
            <a:r>
              <a:rPr lang="sv-SE" sz="1200" dirty="0" err="1"/>
              <a:t>see</a:t>
            </a:r>
            <a:r>
              <a:rPr lang="sv-SE" sz="1200" dirty="0"/>
              <a:t> the </a:t>
            </a:r>
            <a:r>
              <a:rPr lang="sv-SE" sz="1200" dirty="0" err="1"/>
              <a:t>whole</a:t>
            </a:r>
            <a:r>
              <a:rPr lang="sv-SE" sz="1200" dirty="0"/>
              <a:t> text… is text </a:t>
            </a:r>
            <a:r>
              <a:rPr lang="sv-SE" sz="1200" dirty="0" err="1"/>
              <a:t>size</a:t>
            </a:r>
            <a:r>
              <a:rPr lang="sv-SE" sz="1200" dirty="0"/>
              <a:t>/font </a:t>
            </a:r>
            <a:r>
              <a:rPr lang="sv-SE" sz="1200" dirty="0" err="1"/>
              <a:t>fixed</a:t>
            </a:r>
            <a:r>
              <a:rPr lang="sv-SE" sz="1200" dirty="0"/>
              <a:t> in the </a:t>
            </a:r>
            <a:r>
              <a:rPr lang="sv-SE" sz="1200" dirty="0" err="1"/>
              <a:t>boxes</a:t>
            </a:r>
            <a:r>
              <a:rPr lang="sv-SE" sz="1200" dirty="0"/>
              <a:t>? Will not </a:t>
            </a:r>
            <a:r>
              <a:rPr lang="sv-SE" sz="1200" dirty="0" err="1"/>
              <a:t>work</a:t>
            </a:r>
            <a:r>
              <a:rPr lang="sv-SE" sz="1200" dirty="0"/>
              <a:t> for different resolution </a:t>
            </a:r>
            <a:r>
              <a:rPr lang="sv-SE" sz="1200" dirty="0" err="1"/>
              <a:t>then</a:t>
            </a:r>
            <a:r>
              <a:rPr lang="sv-SE" sz="1200" dirty="0"/>
              <a:t>..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44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98C0E-365E-C4E0-CAB9-1549B12CF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2" t="8889" r="5806" b="5090"/>
          <a:stretch/>
        </p:blipFill>
        <p:spPr>
          <a:xfrm>
            <a:off x="265471" y="442452"/>
            <a:ext cx="8115938" cy="4611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3D2A59-B3F7-F133-E810-E899AC084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1" t="10036" r="7177" b="6452"/>
          <a:stretch/>
        </p:blipFill>
        <p:spPr>
          <a:xfrm>
            <a:off x="3785420" y="2379406"/>
            <a:ext cx="6554158" cy="3667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CCE55B-CB76-E7FB-E92C-800D1C7304B1}"/>
              </a:ext>
            </a:extLst>
          </p:cNvPr>
          <p:cNvSpPr txBox="1"/>
          <p:nvPr/>
        </p:nvSpPr>
        <p:spPr>
          <a:xfrm>
            <a:off x="8583561" y="324465"/>
            <a:ext cx="334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CMS </a:t>
            </a:r>
            <a:r>
              <a:rPr lang="sv-SE" dirty="0" err="1"/>
              <a:t>flow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– i.e..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click</a:t>
            </a:r>
            <a:r>
              <a:rPr lang="sv-SE" dirty="0"/>
              <a:t> on </a:t>
            </a:r>
            <a:r>
              <a:rPr lang="sv-SE" dirty="0" err="1"/>
              <a:t>Eddi</a:t>
            </a:r>
            <a:r>
              <a:rPr lang="sv-SE" dirty="0"/>
              <a:t> </a:t>
            </a:r>
            <a:r>
              <a:rPr lang="sv-SE" dirty="0" err="1"/>
              <a:t>Categories</a:t>
            </a:r>
            <a:r>
              <a:rPr lang="sv-SE" dirty="0"/>
              <a:t> –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directed</a:t>
            </a:r>
            <a:r>
              <a:rPr lang="sv-SE" dirty="0"/>
              <a:t> to the inner ”</a:t>
            </a:r>
            <a:r>
              <a:rPr lang="sv-SE" dirty="0" err="1"/>
              <a:t>category</a:t>
            </a:r>
            <a:r>
              <a:rPr lang="sv-SE" dirty="0"/>
              <a:t> page”… BUT… </a:t>
            </a:r>
            <a:r>
              <a:rPr lang="sv-SE" dirty="0" err="1"/>
              <a:t>when</a:t>
            </a:r>
            <a:r>
              <a:rPr lang="sv-SE" dirty="0"/>
              <a:t> in </a:t>
            </a:r>
            <a:r>
              <a:rPr lang="sv-SE" dirty="0" err="1"/>
              <a:t>logged</a:t>
            </a:r>
            <a:r>
              <a:rPr lang="sv-SE" dirty="0"/>
              <a:t> in mode… </a:t>
            </a:r>
            <a:r>
              <a:rPr lang="sv-SE" dirty="0" err="1"/>
              <a:t>Also</a:t>
            </a:r>
            <a:r>
              <a:rPr lang="sv-SE" dirty="0"/>
              <a:t>.. </a:t>
            </a:r>
            <a:r>
              <a:rPr lang="sv-SE" dirty="0" err="1"/>
              <a:t>Popular</a:t>
            </a:r>
            <a:r>
              <a:rPr lang="sv-SE" dirty="0"/>
              <a:t> </a:t>
            </a:r>
            <a:r>
              <a:rPr lang="sv-SE" dirty="0" err="1"/>
              <a:t>categories</a:t>
            </a:r>
            <a:r>
              <a:rPr lang="sv-SE" dirty="0"/>
              <a:t> –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directed</a:t>
            </a:r>
            <a:r>
              <a:rPr lang="sv-SE" dirty="0"/>
              <a:t> to ”inner </a:t>
            </a:r>
            <a:r>
              <a:rPr lang="sv-SE" dirty="0" err="1"/>
              <a:t>category</a:t>
            </a:r>
            <a:r>
              <a:rPr lang="sv-SE" dirty="0"/>
              <a:t> page” and </a:t>
            </a:r>
            <a:r>
              <a:rPr lang="sv-SE" dirty="0" err="1"/>
              <a:t>then</a:t>
            </a:r>
            <a:r>
              <a:rPr lang="sv-SE" dirty="0"/>
              <a:t> a </a:t>
            </a:r>
            <a:r>
              <a:rPr lang="sv-SE" dirty="0" err="1"/>
              <a:t>button</a:t>
            </a:r>
            <a:r>
              <a:rPr lang="sv-SE" dirty="0"/>
              <a:t> – ”</a:t>
            </a:r>
            <a:r>
              <a:rPr lang="sv-SE" dirty="0" err="1"/>
              <a:t>serach</a:t>
            </a:r>
            <a:r>
              <a:rPr lang="sv-SE" dirty="0"/>
              <a:t> for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health</a:t>
            </a:r>
            <a:r>
              <a:rPr lang="sv-SE" dirty="0"/>
              <a:t> and </a:t>
            </a:r>
            <a:r>
              <a:rPr lang="sv-SE" dirty="0" err="1"/>
              <a:t>care</a:t>
            </a:r>
            <a:r>
              <a:rPr lang="sv-SE" dirty="0"/>
              <a:t> </a:t>
            </a:r>
            <a:r>
              <a:rPr lang="sv-SE" dirty="0" err="1"/>
              <a:t>courses</a:t>
            </a:r>
            <a:r>
              <a:rPr lang="sv-SE" dirty="0"/>
              <a:t>… </a:t>
            </a:r>
            <a:r>
              <a:rPr lang="sv-SE" dirty="0" err="1"/>
              <a:t>ending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in ”</a:t>
            </a:r>
            <a:r>
              <a:rPr lang="sv-SE" dirty="0" err="1"/>
              <a:t>filtered</a:t>
            </a:r>
            <a:r>
              <a:rPr lang="sv-SE" dirty="0"/>
              <a:t> </a:t>
            </a:r>
            <a:r>
              <a:rPr lang="sv-SE" dirty="0" err="1"/>
              <a:t>view</a:t>
            </a:r>
            <a:r>
              <a:rPr lang="sv-SE" dirty="0"/>
              <a:t>”/</a:t>
            </a:r>
            <a:r>
              <a:rPr lang="sv-SE" dirty="0" err="1"/>
              <a:t>search</a:t>
            </a:r>
            <a:r>
              <a:rPr lang="sv-SE" dirty="0"/>
              <a:t> as </a:t>
            </a:r>
            <a:r>
              <a:rPr lang="sv-SE" dirty="0" err="1"/>
              <a:t>outlined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…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discuss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6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28152</TotalTime>
  <Words>155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2</cp:revision>
  <dcterms:created xsi:type="dcterms:W3CDTF">2022-05-31T20:12:42Z</dcterms:created>
  <dcterms:modified xsi:type="dcterms:W3CDTF">2022-06-20T09:24:45Z</dcterms:modified>
</cp:coreProperties>
</file>