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1" r:id="rId3"/>
    <p:sldId id="256" r:id="rId4"/>
    <p:sldId id="257" r:id="rId5"/>
    <p:sldId id="260" r:id="rId6"/>
    <p:sldId id="258" r:id="rId7"/>
    <p:sldId id="262" r:id="rId8"/>
    <p:sldId id="264" r:id="rId9"/>
    <p:sldId id="263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EA2DD-1B8F-603B-FDED-D2F7FC7926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F4DAE2-DB17-ADC6-E579-040C37722F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FD1604-B89E-1D91-99DA-B60263914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4E951-8379-4F90-B1CC-D0040BF30379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E6DAF6-4CEE-FB54-AEEB-B602EB838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950623-A05C-6D57-1D61-E9F225E49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A6991-2F92-463E-9B77-C3A12B948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23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6EDAA-FA95-534F-187F-99C72535A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648E69-E17E-5D92-EC48-C53A24C479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6FECAE-FCAD-0E2C-0853-0E04A83B5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4E951-8379-4F90-B1CC-D0040BF30379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85ED11-5674-F45C-38B4-8711AEC41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13D8E-49E3-481F-E2FB-61CD7B15A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A6991-2F92-463E-9B77-C3A12B948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419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6EC9A4-D8FC-DED0-8E36-4C24EBC250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7FDC46-96CE-B117-E20C-D47F1CF45D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DD5974-E6F8-9F80-B5E7-4154714F9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4E951-8379-4F90-B1CC-D0040BF30379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3DB277-606C-EA74-C98C-997D258EA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866525-1119-6C29-1661-A92747F43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A6991-2F92-463E-9B77-C3A12B948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93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33B0C-9052-BD27-8B43-CD1717612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13BE2-E3A8-C425-84A3-A29662BF5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C0E798-E692-6994-2C45-BFF9CA940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4E951-8379-4F90-B1CC-D0040BF30379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62EFE8-6911-C82F-53D1-731877FAE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E341E7-A8B4-3071-1D45-5D1520A04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A6991-2F92-463E-9B77-C3A12B948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081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96428-5100-B69A-431A-63C6583A4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D7C338-390C-5264-E916-102AA2BD16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361203-7AE3-5BC9-EB27-AD1B80FC0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4E951-8379-4F90-B1CC-D0040BF30379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0B0BC9-D74D-BDF8-E87D-56522127C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460AC2-3C5A-0F74-A47A-CEE4AD960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A6991-2F92-463E-9B77-C3A12B948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517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016AA-B4CB-B4CF-C1FE-91872F9D9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FB76A-035C-71EB-FFDA-B4F3C6BD78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8AB914-148E-9723-6629-B128E293A5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42632B-C7D8-0D69-F59C-DD22DBCDB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4E951-8379-4F90-B1CC-D0040BF30379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5AC78C-2A5D-541E-6234-B09DFCBE4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7E541B-5161-7524-095A-0BB003293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A6991-2F92-463E-9B77-C3A12B948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628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44A2B-7CCF-EBCF-F35B-DA13F9B6A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96A61-C656-92D8-BA1F-02E4E53D3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912548-B7E5-456A-61E1-228787E064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2C5A34-CF71-D594-807D-ACE1C0C6F6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72C5E5-B48C-A31F-7E35-A2B44A49C3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E5C002-B198-4186-856E-910B36CBB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4E951-8379-4F90-B1CC-D0040BF30379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D3065C-8F73-762B-AA35-8466CDA83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2C6DD9-21F5-7192-D298-16D7EBBE8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A6991-2F92-463E-9B77-C3A12B948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832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BB56F-2D94-6AD2-DE70-165B4D269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4CAAE9-A727-25BB-08CF-9B58046D2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4E951-8379-4F90-B1CC-D0040BF30379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D8888F-8F11-4ED5-5DC3-6D6192060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0D39F9-1003-F047-31B8-EF3771E32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A6991-2F92-463E-9B77-C3A12B948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1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3C5ED8-768B-67B6-9166-37B820F2B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4E951-8379-4F90-B1CC-D0040BF30379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BCCA1F-229B-EF16-2F3F-14268861A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907172-4F3E-5CBE-7CBE-2E736E50C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A6991-2F92-463E-9B77-C3A12B948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532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D4590-A8F0-A6C6-AB69-8DA4280F4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4BC5B-CBCE-CE30-A6D6-FFDE01449A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FB267C-B7CC-F049-479F-CD17B4A8F6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845768-013C-E1D8-FF6B-007399BEA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4E951-8379-4F90-B1CC-D0040BF30379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131E89-C554-26BE-8E92-D00DFEC19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566039-BD1D-2A11-83F0-B6DEB27BE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A6991-2F92-463E-9B77-C3A12B948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100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459CD-5284-0E5A-3F82-AD45568CB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031B80-5DAC-1CB6-5B9F-1BAF0DADFD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388CDA-63DC-FF1C-B31E-34287848EA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730DA-DC6F-2AA3-D2B7-8F909C409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4E951-8379-4F90-B1CC-D0040BF30379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D70A9E-5461-EDCF-1C5A-3764B0C0E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529411-387F-2F33-AF27-A5EEADC64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A6991-2F92-463E-9B77-C3A12B948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607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F57CCF-8760-FB3C-4691-552ED6244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7F03D0-BCD2-7C39-BD33-2EC9FA6EFD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CA8B56-56EB-73D0-40C8-F1BDD55A4D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4E951-8379-4F90-B1CC-D0040BF30379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0ACC89-CDD2-FDD3-CAFE-8CE6243D5C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01C9FC-A98C-0350-FE16-1600218235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4A6991-2F92-463E-9B77-C3A12B948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543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krka5909@gmail.com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A50D67A-AFB4-7932-8A9D-3D3EE85F6AEB}"/>
              </a:ext>
            </a:extLst>
          </p:cNvPr>
          <p:cNvSpPr txBox="1"/>
          <p:nvPr/>
        </p:nvSpPr>
        <p:spPr>
          <a:xfrm>
            <a:off x="1744824" y="3797559"/>
            <a:ext cx="487991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dirty="0" err="1"/>
              <a:t>Comments</a:t>
            </a:r>
            <a:r>
              <a:rPr lang="sv-SE" b="1" dirty="0"/>
              <a:t> on </a:t>
            </a:r>
            <a:r>
              <a:rPr lang="sv-SE" b="1" dirty="0" err="1"/>
              <a:t>Eddi</a:t>
            </a:r>
            <a:r>
              <a:rPr lang="sv-SE" b="1" dirty="0"/>
              <a:t> 5-6 May</a:t>
            </a:r>
          </a:p>
          <a:p>
            <a:endParaRPr lang="sv-S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/>
              <a:t>General </a:t>
            </a:r>
            <a:r>
              <a:rPr lang="sv-SE" dirty="0" err="1"/>
              <a:t>concerns</a:t>
            </a:r>
            <a:r>
              <a:rPr lang="sv-SE" dirty="0"/>
              <a:t> and </a:t>
            </a:r>
            <a:r>
              <a:rPr lang="sv-SE" dirty="0" err="1"/>
              <a:t>comments</a:t>
            </a:r>
            <a:endParaRPr lang="sv-S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/>
              <a:t>Specific</a:t>
            </a:r>
            <a:r>
              <a:rPr lang="sv-SE" dirty="0"/>
              <a:t> - </a:t>
            </a:r>
            <a:r>
              <a:rPr lang="sv-SE" dirty="0" err="1"/>
              <a:t>Admin</a:t>
            </a:r>
            <a:endParaRPr lang="sv-S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/>
              <a:t>Specific</a:t>
            </a:r>
            <a:r>
              <a:rPr lang="sv-SE" dirty="0"/>
              <a:t> - </a:t>
            </a:r>
            <a:r>
              <a:rPr lang="sv-SE" dirty="0" err="1"/>
              <a:t>Security</a:t>
            </a:r>
            <a:r>
              <a:rPr lang="sv-SE" dirty="0"/>
              <a:t> login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/>
              <a:t>Specific</a:t>
            </a:r>
            <a:r>
              <a:rPr lang="sv-SE" dirty="0"/>
              <a:t> - Front/</a:t>
            </a:r>
            <a:r>
              <a:rPr lang="sv-SE" dirty="0" err="1"/>
              <a:t>user</a:t>
            </a:r>
            <a:r>
              <a:rPr lang="sv-SE" dirty="0"/>
              <a:t> </a:t>
            </a:r>
            <a:r>
              <a:rPr lang="sv-SE" dirty="0" err="1"/>
              <a:t>flow</a:t>
            </a:r>
            <a:r>
              <a:rPr lang="sv-SE" dirty="0"/>
              <a:t> (not </a:t>
            </a:r>
            <a:r>
              <a:rPr lang="sv-SE" dirty="0" err="1"/>
              <a:t>possible</a:t>
            </a:r>
            <a:r>
              <a:rPr lang="sv-SE" dirty="0"/>
              <a:t> to </a:t>
            </a:r>
            <a:r>
              <a:rPr lang="sv-SE" dirty="0" err="1"/>
              <a:t>complete</a:t>
            </a:r>
            <a:r>
              <a:rPr lang="sv-SE" dirty="0"/>
              <a:t> </a:t>
            </a:r>
            <a:r>
              <a:rPr lang="sv-SE" dirty="0" err="1"/>
              <a:t>due</a:t>
            </a:r>
            <a:r>
              <a:rPr lang="sv-SE" dirty="0"/>
              <a:t> to ”</a:t>
            </a:r>
            <a:r>
              <a:rPr lang="sv-SE" dirty="0" err="1"/>
              <a:t>credentials</a:t>
            </a:r>
            <a:r>
              <a:rPr lang="sv-SE" dirty="0"/>
              <a:t> not </a:t>
            </a:r>
            <a:r>
              <a:rPr lang="sv-SE" dirty="0" err="1"/>
              <a:t>working</a:t>
            </a:r>
            <a:r>
              <a:rPr lang="sv-SE" dirty="0"/>
              <a:t>” and </a:t>
            </a:r>
            <a:r>
              <a:rPr lang="sv-SE" dirty="0" err="1"/>
              <a:t>Password</a:t>
            </a:r>
            <a:r>
              <a:rPr lang="sv-SE" dirty="0"/>
              <a:t> (</a:t>
            </a:r>
            <a:r>
              <a:rPr lang="sv-SE" dirty="0" err="1"/>
              <a:t>request</a:t>
            </a:r>
            <a:r>
              <a:rPr lang="sv-SE" dirty="0"/>
              <a:t> new) not </a:t>
            </a:r>
            <a:r>
              <a:rPr lang="sv-SE" dirty="0" err="1"/>
              <a:t>possible</a:t>
            </a:r>
            <a:r>
              <a:rPr lang="sv-SE" dirty="0"/>
              <a:t> to </a:t>
            </a:r>
            <a:r>
              <a:rPr lang="sv-SE" dirty="0" err="1"/>
              <a:t>reset</a:t>
            </a:r>
            <a:r>
              <a:rPr lang="sv-SE" dirty="0"/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1724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C0DCE3-D0DA-AADA-3D1C-171483405819}"/>
              </a:ext>
            </a:extLst>
          </p:cNvPr>
          <p:cNvSpPr txBox="1"/>
          <p:nvPr/>
        </p:nvSpPr>
        <p:spPr>
          <a:xfrm>
            <a:off x="2118049" y="3736910"/>
            <a:ext cx="48799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/>
              <a:t>Have</a:t>
            </a:r>
            <a:r>
              <a:rPr lang="sv-SE" dirty="0"/>
              <a:t> </a:t>
            </a:r>
            <a:r>
              <a:rPr lang="sv-SE" dirty="0" err="1"/>
              <a:t>some</a:t>
            </a:r>
            <a:r>
              <a:rPr lang="sv-SE" dirty="0"/>
              <a:t> </a:t>
            </a:r>
            <a:r>
              <a:rPr lang="sv-SE" dirty="0" err="1"/>
              <a:t>important</a:t>
            </a:r>
            <a:r>
              <a:rPr lang="sv-SE" dirty="0"/>
              <a:t> input to the inner pages – </a:t>
            </a:r>
            <a:r>
              <a:rPr lang="sv-SE" dirty="0" err="1"/>
              <a:t>mostly</a:t>
            </a:r>
            <a:r>
              <a:rPr lang="sv-SE" dirty="0"/>
              <a:t> </a:t>
            </a:r>
            <a:r>
              <a:rPr lang="sv-SE" dirty="0" err="1"/>
              <a:t>wording</a:t>
            </a:r>
            <a:r>
              <a:rPr lang="sv-SE" dirty="0"/>
              <a:t>, and a </a:t>
            </a:r>
            <a:r>
              <a:rPr lang="sv-SE" dirty="0" err="1"/>
              <a:t>few</a:t>
            </a:r>
            <a:r>
              <a:rPr lang="sv-SE" dirty="0"/>
              <a:t> </a:t>
            </a:r>
            <a:r>
              <a:rPr lang="sv-SE" dirty="0" err="1"/>
              <a:t>fields</a:t>
            </a:r>
            <a:r>
              <a:rPr lang="sv-SE" dirty="0"/>
              <a:t> </a:t>
            </a:r>
            <a:r>
              <a:rPr lang="sv-SE" dirty="0" err="1"/>
              <a:t>that</a:t>
            </a:r>
            <a:r>
              <a:rPr lang="sv-SE" dirty="0"/>
              <a:t> </a:t>
            </a:r>
            <a:r>
              <a:rPr lang="sv-SE" dirty="0" err="1"/>
              <a:t>needs</a:t>
            </a:r>
            <a:r>
              <a:rPr lang="sv-SE" dirty="0"/>
              <a:t> to be </a:t>
            </a:r>
            <a:r>
              <a:rPr lang="sv-SE" dirty="0" err="1"/>
              <a:t>fixed</a:t>
            </a:r>
            <a:r>
              <a:rPr lang="sv-SE" dirty="0"/>
              <a:t> (</a:t>
            </a:r>
            <a:r>
              <a:rPr lang="sv-SE" dirty="0" err="1"/>
              <a:t>e.g</a:t>
            </a:r>
            <a:r>
              <a:rPr lang="sv-SE" dirty="0"/>
              <a:t>. </a:t>
            </a:r>
            <a:r>
              <a:rPr lang="sv-SE" dirty="0" err="1"/>
              <a:t>profile</a:t>
            </a:r>
            <a:r>
              <a:rPr lang="sv-SE" dirty="0"/>
              <a:t> 1-4).. And </a:t>
            </a:r>
            <a:r>
              <a:rPr lang="sv-SE" dirty="0" err="1"/>
              <a:t>some</a:t>
            </a:r>
            <a:r>
              <a:rPr lang="sv-SE" dirty="0"/>
              <a:t> </a:t>
            </a:r>
            <a:r>
              <a:rPr lang="sv-SE" dirty="0" err="1"/>
              <a:t>swedish</a:t>
            </a:r>
            <a:r>
              <a:rPr lang="sv-SE" dirty="0"/>
              <a:t> </a:t>
            </a:r>
            <a:r>
              <a:rPr lang="sv-SE" dirty="0" err="1"/>
              <a:t>translation</a:t>
            </a:r>
            <a:r>
              <a:rPr lang="sv-SE" dirty="0"/>
              <a:t> to inner pages </a:t>
            </a:r>
            <a:r>
              <a:rPr lang="sv-SE" dirty="0" err="1"/>
              <a:t>that</a:t>
            </a:r>
            <a:r>
              <a:rPr lang="sv-SE" dirty="0"/>
              <a:t> is </a:t>
            </a:r>
            <a:r>
              <a:rPr lang="sv-SE" dirty="0" err="1"/>
              <a:t>faulty</a:t>
            </a:r>
            <a:r>
              <a:rPr lang="sv-SE" dirty="0"/>
              <a:t>. </a:t>
            </a:r>
          </a:p>
          <a:p>
            <a:endParaRPr lang="sv-SE" dirty="0"/>
          </a:p>
          <a:p>
            <a:r>
              <a:rPr lang="sv-SE" dirty="0"/>
              <a:t>Best, K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745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4BF13B-4BA1-541F-C664-5B91218ADA56}"/>
              </a:ext>
            </a:extLst>
          </p:cNvPr>
          <p:cNvSpPr txBox="1"/>
          <p:nvPr/>
        </p:nvSpPr>
        <p:spPr>
          <a:xfrm>
            <a:off x="889519" y="1366030"/>
            <a:ext cx="878943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/>
              <a:t>Overall </a:t>
            </a:r>
            <a:r>
              <a:rPr lang="sv-SE" dirty="0" err="1"/>
              <a:t>deliveries</a:t>
            </a:r>
            <a:r>
              <a:rPr lang="sv-SE" dirty="0"/>
              <a:t> sprint </a:t>
            </a:r>
            <a:r>
              <a:rPr lang="sv-SE" dirty="0" err="1"/>
              <a:t>three</a:t>
            </a:r>
            <a:r>
              <a:rPr lang="sv-SE" dirty="0"/>
              <a:t> – </a:t>
            </a:r>
            <a:r>
              <a:rPr lang="sv-SE" dirty="0" err="1"/>
              <a:t>what’s</a:t>
            </a:r>
            <a:r>
              <a:rPr lang="sv-SE" dirty="0"/>
              <a:t> </a:t>
            </a:r>
            <a:r>
              <a:rPr lang="sv-SE" dirty="0" err="1"/>
              <a:t>done</a:t>
            </a:r>
            <a:r>
              <a:rPr lang="sv-SE" dirty="0"/>
              <a:t>, </a:t>
            </a:r>
            <a:r>
              <a:rPr lang="sv-SE" dirty="0" err="1"/>
              <a:t>what’s</a:t>
            </a:r>
            <a:r>
              <a:rPr lang="sv-SE" dirty="0"/>
              <a:t> </a:t>
            </a:r>
            <a:r>
              <a:rPr lang="sv-SE" dirty="0" err="1"/>
              <a:t>pending</a:t>
            </a:r>
            <a:r>
              <a:rPr lang="sv-SE" dirty="0"/>
              <a:t>? I </a:t>
            </a:r>
            <a:r>
              <a:rPr lang="sv-SE" dirty="0" err="1"/>
              <a:t>feel</a:t>
            </a:r>
            <a:r>
              <a:rPr lang="sv-SE" dirty="0"/>
              <a:t> </a:t>
            </a:r>
            <a:r>
              <a:rPr lang="sv-SE" dirty="0" err="1"/>
              <a:t>that</a:t>
            </a:r>
            <a:r>
              <a:rPr lang="sv-SE" dirty="0"/>
              <a:t> </a:t>
            </a:r>
            <a:r>
              <a:rPr lang="sv-SE" dirty="0" err="1"/>
              <a:t>some</a:t>
            </a:r>
            <a:r>
              <a:rPr lang="sv-SE" dirty="0"/>
              <a:t> </a:t>
            </a:r>
            <a:r>
              <a:rPr lang="sv-SE" dirty="0" err="1"/>
              <a:t>things</a:t>
            </a:r>
            <a:r>
              <a:rPr lang="sv-SE" dirty="0"/>
              <a:t> </a:t>
            </a:r>
            <a:r>
              <a:rPr lang="sv-SE" dirty="0" err="1"/>
              <a:t>are</a:t>
            </a:r>
            <a:r>
              <a:rPr lang="sv-SE" dirty="0"/>
              <a:t> ”stuck” in  progress and </a:t>
            </a:r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need</a:t>
            </a:r>
            <a:r>
              <a:rPr lang="sv-SE" dirty="0"/>
              <a:t> to </a:t>
            </a:r>
            <a:r>
              <a:rPr lang="sv-SE" dirty="0" err="1"/>
              <a:t>address</a:t>
            </a:r>
            <a:r>
              <a:rPr lang="sv-SE" dirty="0"/>
              <a:t> </a:t>
            </a:r>
            <a:r>
              <a:rPr lang="sv-SE" dirty="0" err="1"/>
              <a:t>this</a:t>
            </a:r>
            <a:r>
              <a:rPr lang="sv-SE" dirty="0"/>
              <a:t> to </a:t>
            </a:r>
            <a:r>
              <a:rPr lang="sv-SE" dirty="0" err="1"/>
              <a:t>modify</a:t>
            </a:r>
            <a:r>
              <a:rPr lang="sv-SE" dirty="0"/>
              <a:t> </a:t>
            </a:r>
            <a:r>
              <a:rPr lang="sv-SE" dirty="0" err="1"/>
              <a:t>time</a:t>
            </a:r>
            <a:r>
              <a:rPr lang="sv-SE" dirty="0"/>
              <a:t>-plan and </a:t>
            </a:r>
            <a:r>
              <a:rPr lang="sv-SE" dirty="0" err="1"/>
              <a:t>delieveries</a:t>
            </a:r>
            <a:r>
              <a:rPr lang="sv-SE" dirty="0"/>
              <a:t>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 tested on my side – matching functionality – as this is core to the whole project I would like a comment on status here – Any problems faced? Important main, as well as sub-category, and free text of “area of interest” is used for matching against course content and recruitment ads.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Notifications not updated fully (UK/SWE) (KK input from last weeks). Also - Need to “select” a language as “set language” when registering your profile – so all notifications come in “selected” language. If you register your account using the “Swedish view”  (“SKAPA KONTO”) (create account) must be in Swedish, and also the verification/welcome notifications sent to that user.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“Forms” need to remember data filled in into fields. E.g. when you go back and forth when creating your profile, or when creating account and “reviewing “ terms and conditions” (see page 5 in this document)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2F7973-C3DB-CBBC-59FC-6A2904FEE0D5}"/>
              </a:ext>
            </a:extLst>
          </p:cNvPr>
          <p:cNvSpPr txBox="1"/>
          <p:nvPr/>
        </p:nvSpPr>
        <p:spPr>
          <a:xfrm>
            <a:off x="889519" y="413657"/>
            <a:ext cx="104658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b="1" dirty="0"/>
              <a:t>General </a:t>
            </a:r>
            <a:r>
              <a:rPr lang="sv-SE" sz="2000" b="1" dirty="0" err="1"/>
              <a:t>concerns</a:t>
            </a:r>
            <a:r>
              <a:rPr lang="sv-SE" sz="2000" b="1" dirty="0"/>
              <a:t>/</a:t>
            </a:r>
            <a:r>
              <a:rPr lang="sv-SE" sz="2000" b="1" dirty="0" err="1"/>
              <a:t>comments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428507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7D2CDBF-BEF2-5972-D7BF-57B45A73BB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416" y="133064"/>
            <a:ext cx="10463167" cy="6591871"/>
          </a:xfrm>
          <a:prstGeom prst="rect">
            <a:avLst/>
          </a:prstGeom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D1E74B9D-425B-26D3-94BD-C2505D416DDE}"/>
              </a:ext>
            </a:extLst>
          </p:cNvPr>
          <p:cNvSpPr/>
          <p:nvPr/>
        </p:nvSpPr>
        <p:spPr>
          <a:xfrm>
            <a:off x="8610600" y="133064"/>
            <a:ext cx="2604796" cy="809911"/>
          </a:xfrm>
          <a:prstGeom prst="wedgeRectCallout">
            <a:avLst>
              <a:gd name="adj1" fmla="val 14"/>
              <a:gd name="adj2" fmla="val 1633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 err="1"/>
              <a:t>When</a:t>
            </a:r>
            <a:r>
              <a:rPr lang="sv-SE" sz="1200" dirty="0"/>
              <a:t> </a:t>
            </a:r>
            <a:r>
              <a:rPr lang="sv-SE" sz="1200" dirty="0" err="1"/>
              <a:t>reducing</a:t>
            </a:r>
            <a:r>
              <a:rPr lang="sv-SE" sz="1200" dirty="0"/>
              <a:t> the </a:t>
            </a:r>
            <a:r>
              <a:rPr lang="sv-SE" sz="1200" dirty="0" err="1"/>
              <a:t>size</a:t>
            </a:r>
            <a:r>
              <a:rPr lang="sv-SE" sz="1200" dirty="0"/>
              <a:t> </a:t>
            </a:r>
            <a:r>
              <a:rPr lang="sv-SE" sz="1200" dirty="0" err="1"/>
              <a:t>of</a:t>
            </a:r>
            <a:r>
              <a:rPr lang="sv-SE" sz="1200" dirty="0"/>
              <a:t> the page in </a:t>
            </a:r>
            <a:r>
              <a:rPr lang="sv-SE" sz="1200" dirty="0" err="1"/>
              <a:t>admin</a:t>
            </a:r>
            <a:r>
              <a:rPr lang="sv-SE" sz="1200" dirty="0"/>
              <a:t>, </a:t>
            </a:r>
            <a:r>
              <a:rPr lang="sv-SE" sz="1200" dirty="0" err="1"/>
              <a:t>Current</a:t>
            </a:r>
            <a:r>
              <a:rPr lang="sv-SE" sz="1200" dirty="0"/>
              <a:t> event </a:t>
            </a:r>
            <a:r>
              <a:rPr lang="sv-SE" sz="1200" dirty="0" err="1"/>
              <a:t>climbs</a:t>
            </a:r>
            <a:r>
              <a:rPr lang="sv-SE" sz="1200" dirty="0"/>
              <a:t> in over </a:t>
            </a:r>
            <a:r>
              <a:rPr lang="sv-SE" sz="1200" dirty="0" err="1"/>
              <a:t>Eddi</a:t>
            </a:r>
            <a:r>
              <a:rPr lang="sv-SE" sz="1200" dirty="0"/>
              <a:t> </a:t>
            </a:r>
            <a:r>
              <a:rPr lang="sv-SE" sz="1200" dirty="0" err="1"/>
              <a:t>app</a:t>
            </a:r>
            <a:r>
              <a:rPr lang="sv-SE" sz="1200" dirty="0"/>
              <a:t> – Lägg till /ändra </a:t>
            </a:r>
            <a:r>
              <a:rPr lang="sv-SE" sz="1200" dirty="0" err="1"/>
              <a:t>boxes</a:t>
            </a:r>
            <a:endParaRPr lang="en-US" sz="1200" dirty="0"/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0491AFF6-6A57-9BA3-9B4C-4F97102E667E}"/>
              </a:ext>
            </a:extLst>
          </p:cNvPr>
          <p:cNvSpPr/>
          <p:nvPr/>
        </p:nvSpPr>
        <p:spPr>
          <a:xfrm>
            <a:off x="3491203" y="4083023"/>
            <a:ext cx="2604796" cy="809911"/>
          </a:xfrm>
          <a:prstGeom prst="wedgeRectCallout">
            <a:avLst>
              <a:gd name="adj1" fmla="val 69865"/>
              <a:gd name="adj2" fmla="val -808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 err="1"/>
              <a:t>Translation</a:t>
            </a:r>
            <a:r>
              <a:rPr lang="sv-SE" sz="1200" dirty="0"/>
              <a:t> </a:t>
            </a:r>
            <a:r>
              <a:rPr lang="sv-SE" sz="1200" dirty="0" err="1"/>
              <a:t>according</a:t>
            </a:r>
            <a:r>
              <a:rPr lang="sv-SE" sz="1200" dirty="0"/>
              <a:t> to </a:t>
            </a:r>
            <a:r>
              <a:rPr lang="sv-SE" sz="1200" dirty="0" err="1"/>
              <a:t>previous</a:t>
            </a:r>
            <a:r>
              <a:rPr lang="sv-SE" sz="1200" dirty="0"/>
              <a:t> </a:t>
            </a:r>
            <a:r>
              <a:rPr lang="sv-SE" sz="1200" dirty="0" err="1"/>
              <a:t>document</a:t>
            </a:r>
            <a:r>
              <a:rPr lang="sv-SE" sz="1200" dirty="0"/>
              <a:t> (</a:t>
            </a:r>
            <a:r>
              <a:rPr lang="sv-SE" sz="1200" dirty="0" err="1"/>
              <a:t>pending</a:t>
            </a:r>
            <a:r>
              <a:rPr lang="sv-SE" sz="1200" dirty="0"/>
              <a:t>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2298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DB32EC2-7CD9-CF53-87B7-A9B9F5D35309}"/>
              </a:ext>
            </a:extLst>
          </p:cNvPr>
          <p:cNvSpPr/>
          <p:nvPr/>
        </p:nvSpPr>
        <p:spPr>
          <a:xfrm>
            <a:off x="1856792" y="569167"/>
            <a:ext cx="8976049" cy="830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Comments</a:t>
            </a:r>
            <a:r>
              <a:rPr lang="sv-SE" dirty="0"/>
              <a:t> on </a:t>
            </a:r>
            <a:r>
              <a:rPr lang="sv-SE" dirty="0" err="1"/>
              <a:t>security</a:t>
            </a:r>
            <a:r>
              <a:rPr lang="sv-SE" dirty="0"/>
              <a:t> and </a:t>
            </a:r>
            <a:r>
              <a:rPr lang="sv-SE" dirty="0" err="1"/>
              <a:t>loging</a:t>
            </a:r>
            <a:r>
              <a:rPr lang="sv-SE" dirty="0"/>
              <a:t> in..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4360C3-BEE4-CF66-E909-EC2E014731A2}"/>
              </a:ext>
            </a:extLst>
          </p:cNvPr>
          <p:cNvSpPr/>
          <p:nvPr/>
        </p:nvSpPr>
        <p:spPr>
          <a:xfrm>
            <a:off x="186612" y="1744825"/>
            <a:ext cx="1931437" cy="14182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/>
              <a:t>NEW SUPPLIER FLOW</a:t>
            </a:r>
          </a:p>
          <a:p>
            <a:pPr algn="ctr"/>
            <a:endParaRPr lang="sv-SE" sz="1200" dirty="0"/>
          </a:p>
          <a:p>
            <a:pPr algn="ctr"/>
            <a:r>
              <a:rPr lang="sv-SE" sz="1200" dirty="0" err="1"/>
              <a:t>Outside</a:t>
            </a:r>
            <a:r>
              <a:rPr lang="sv-SE" sz="1200" dirty="0"/>
              <a:t> </a:t>
            </a:r>
            <a:r>
              <a:rPr lang="sv-SE" sz="1200" dirty="0" err="1"/>
              <a:t>platform</a:t>
            </a:r>
            <a:r>
              <a:rPr lang="sv-SE" sz="1200" dirty="0"/>
              <a:t> – a new </a:t>
            </a:r>
            <a:r>
              <a:rPr lang="sv-SE" sz="1200" dirty="0" err="1"/>
              <a:t>supplier</a:t>
            </a:r>
            <a:r>
              <a:rPr lang="sv-SE" sz="1200" dirty="0"/>
              <a:t> is ”</a:t>
            </a:r>
            <a:r>
              <a:rPr lang="sv-SE" sz="1200" dirty="0" err="1"/>
              <a:t>contracted</a:t>
            </a:r>
            <a:r>
              <a:rPr lang="sv-SE" sz="1200" dirty="0"/>
              <a:t>”</a:t>
            </a:r>
            <a:endParaRPr lang="en-US" sz="1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1BA089-F089-16D4-B72C-45DC8DAA1FC0}"/>
              </a:ext>
            </a:extLst>
          </p:cNvPr>
          <p:cNvSpPr/>
          <p:nvPr/>
        </p:nvSpPr>
        <p:spPr>
          <a:xfrm>
            <a:off x="2529010" y="1744825"/>
            <a:ext cx="1620000" cy="141825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 err="1"/>
              <a:t>Admin</a:t>
            </a:r>
            <a:r>
              <a:rPr lang="sv-SE" sz="1200" dirty="0"/>
              <a:t> </a:t>
            </a:r>
            <a:r>
              <a:rPr lang="sv-SE" sz="1200" dirty="0" err="1"/>
              <a:t>adds</a:t>
            </a:r>
            <a:r>
              <a:rPr lang="sv-SE" sz="1200" dirty="0"/>
              <a:t> a </a:t>
            </a:r>
            <a:r>
              <a:rPr lang="sv-SE" sz="1200" dirty="0" err="1"/>
              <a:t>supplier</a:t>
            </a:r>
            <a:r>
              <a:rPr lang="sv-SE" sz="1200" dirty="0"/>
              <a:t> </a:t>
            </a:r>
            <a:r>
              <a:rPr lang="sv-SE" sz="1200" dirty="0" err="1"/>
              <a:t>profile</a:t>
            </a:r>
            <a:r>
              <a:rPr lang="sv-SE" sz="1200" dirty="0"/>
              <a:t>…. (in ”leverantörsprofil” </a:t>
            </a:r>
            <a:endParaRPr lang="en-US" sz="1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E7CCD65-2E80-ADA5-4203-6F7CFC0B73FD}"/>
              </a:ext>
            </a:extLst>
          </p:cNvPr>
          <p:cNvSpPr/>
          <p:nvPr/>
        </p:nvSpPr>
        <p:spPr>
          <a:xfrm>
            <a:off x="4357393" y="1744825"/>
            <a:ext cx="1620000" cy="141825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/>
              <a:t>Email – sent to </a:t>
            </a:r>
            <a:r>
              <a:rPr lang="sv-SE" sz="1200" dirty="0" err="1"/>
              <a:t>supplier</a:t>
            </a:r>
            <a:r>
              <a:rPr lang="sv-SE" sz="1200" dirty="0"/>
              <a:t>. </a:t>
            </a:r>
            <a:r>
              <a:rPr lang="sv-SE" sz="1200" dirty="0" err="1"/>
              <a:t>Welcome</a:t>
            </a:r>
            <a:r>
              <a:rPr lang="sv-SE" sz="1200" dirty="0"/>
              <a:t>… </a:t>
            </a:r>
            <a:r>
              <a:rPr lang="sv-SE" sz="1200" dirty="0" err="1"/>
              <a:t>click</a:t>
            </a:r>
            <a:r>
              <a:rPr lang="sv-SE" sz="1200" dirty="0"/>
              <a:t> </a:t>
            </a:r>
            <a:r>
              <a:rPr lang="sv-SE" sz="1200" dirty="0" err="1"/>
              <a:t>this</a:t>
            </a:r>
            <a:r>
              <a:rPr lang="sv-SE" sz="1200" dirty="0"/>
              <a:t> </a:t>
            </a:r>
            <a:r>
              <a:rPr lang="sv-SE" sz="1200" dirty="0" err="1"/>
              <a:t>link</a:t>
            </a:r>
            <a:r>
              <a:rPr lang="sv-SE" sz="1200" dirty="0"/>
              <a:t> to register </a:t>
            </a:r>
            <a:r>
              <a:rPr lang="sv-SE" sz="1200" dirty="0" err="1"/>
              <a:t>your</a:t>
            </a:r>
            <a:r>
              <a:rPr lang="sv-SE" sz="1200" dirty="0"/>
              <a:t> </a:t>
            </a:r>
            <a:r>
              <a:rPr lang="sv-SE" sz="1200" dirty="0" err="1"/>
              <a:t>profile</a:t>
            </a:r>
            <a:r>
              <a:rPr lang="sv-SE" sz="1200" dirty="0"/>
              <a:t>… </a:t>
            </a:r>
            <a:endParaRPr lang="en-US" sz="1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823D039-04EE-C6B6-F019-BE535240D321}"/>
              </a:ext>
            </a:extLst>
          </p:cNvPr>
          <p:cNvSpPr/>
          <p:nvPr/>
        </p:nvSpPr>
        <p:spPr>
          <a:xfrm>
            <a:off x="6167533" y="1744825"/>
            <a:ext cx="1620000" cy="141825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 err="1"/>
              <a:t>Supplier</a:t>
            </a:r>
            <a:r>
              <a:rPr lang="sv-SE" sz="1200" dirty="0"/>
              <a:t> </a:t>
            </a:r>
            <a:r>
              <a:rPr lang="sv-SE" sz="1200" dirty="0" err="1"/>
              <a:t>clicks</a:t>
            </a:r>
            <a:r>
              <a:rPr lang="sv-SE" sz="1200" dirty="0"/>
              <a:t> </a:t>
            </a:r>
            <a:r>
              <a:rPr lang="sv-SE" sz="1200" dirty="0" err="1"/>
              <a:t>link</a:t>
            </a:r>
            <a:r>
              <a:rPr lang="sv-SE" sz="1200" dirty="0"/>
              <a:t> and gets to ”</a:t>
            </a:r>
            <a:r>
              <a:rPr lang="sv-SE" sz="1200" dirty="0" err="1"/>
              <a:t>loginpage</a:t>
            </a:r>
            <a:r>
              <a:rPr lang="sv-SE" sz="1200" dirty="0"/>
              <a:t>” /</a:t>
            </a:r>
            <a:r>
              <a:rPr lang="sv-SE" sz="1200" dirty="0" err="1"/>
              <a:t>their</a:t>
            </a:r>
            <a:r>
              <a:rPr lang="sv-SE" sz="1200" dirty="0"/>
              <a:t> </a:t>
            </a:r>
            <a:r>
              <a:rPr lang="sv-SE" sz="1200" dirty="0" err="1"/>
              <a:t>profile</a:t>
            </a:r>
            <a:r>
              <a:rPr lang="sv-SE" sz="1200" dirty="0"/>
              <a:t> </a:t>
            </a:r>
            <a:r>
              <a:rPr lang="sv-SE" sz="1200" dirty="0" err="1"/>
              <a:t>where</a:t>
            </a:r>
            <a:r>
              <a:rPr lang="sv-SE" sz="1200" dirty="0"/>
              <a:t> a </a:t>
            </a:r>
            <a:r>
              <a:rPr lang="sv-SE" sz="1200" dirty="0" err="1"/>
              <a:t>password</a:t>
            </a:r>
            <a:r>
              <a:rPr lang="sv-SE" sz="1200" dirty="0"/>
              <a:t> is </a:t>
            </a:r>
            <a:r>
              <a:rPr lang="sv-SE" sz="1200" dirty="0" err="1"/>
              <a:t>created</a:t>
            </a:r>
            <a:r>
              <a:rPr lang="sv-SE" sz="1200" dirty="0"/>
              <a:t>.</a:t>
            </a:r>
            <a:endParaRPr lang="en-US" sz="1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87AB410-2AD7-271B-3561-387AAEDFBB3A}"/>
              </a:ext>
            </a:extLst>
          </p:cNvPr>
          <p:cNvSpPr/>
          <p:nvPr/>
        </p:nvSpPr>
        <p:spPr>
          <a:xfrm>
            <a:off x="7977673" y="1744825"/>
            <a:ext cx="1620000" cy="141825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 err="1"/>
              <a:t>Supplier</a:t>
            </a:r>
            <a:r>
              <a:rPr lang="sv-SE" sz="1200" dirty="0"/>
              <a:t> </a:t>
            </a:r>
            <a:r>
              <a:rPr lang="sv-SE" sz="1200" dirty="0" err="1"/>
              <a:t>creates</a:t>
            </a:r>
            <a:r>
              <a:rPr lang="sv-SE" sz="1200" dirty="0"/>
              <a:t> a ”</a:t>
            </a:r>
            <a:r>
              <a:rPr lang="sv-SE" sz="1200" dirty="0" err="1"/>
              <a:t>profile</a:t>
            </a:r>
            <a:r>
              <a:rPr lang="sv-SE" sz="1200" dirty="0"/>
              <a:t>”</a:t>
            </a:r>
          </a:p>
          <a:p>
            <a:pPr algn="ctr"/>
            <a:endParaRPr lang="sv-SE" sz="1200" dirty="0"/>
          </a:p>
          <a:p>
            <a:pPr algn="ctr"/>
            <a:endParaRPr lang="en-US" sz="1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2B7DC8-876B-B61C-31C9-5419E73E21D7}"/>
              </a:ext>
            </a:extLst>
          </p:cNvPr>
          <p:cNvSpPr/>
          <p:nvPr/>
        </p:nvSpPr>
        <p:spPr>
          <a:xfrm>
            <a:off x="9787813" y="1744825"/>
            <a:ext cx="1620000" cy="141825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 err="1"/>
              <a:t>Admin</a:t>
            </a:r>
            <a:r>
              <a:rPr lang="sv-SE" sz="1200" dirty="0"/>
              <a:t> </a:t>
            </a:r>
            <a:r>
              <a:rPr lang="sv-SE" sz="1200" dirty="0" err="1"/>
              <a:t>approves</a:t>
            </a:r>
            <a:r>
              <a:rPr lang="sv-SE" sz="1200" dirty="0"/>
              <a:t> New </a:t>
            </a:r>
            <a:r>
              <a:rPr lang="sv-SE" sz="1200" dirty="0" err="1"/>
              <a:t>supplier</a:t>
            </a:r>
            <a:r>
              <a:rPr lang="sv-SE" sz="1200" dirty="0"/>
              <a:t> (</a:t>
            </a:r>
            <a:r>
              <a:rPr lang="sv-SE" sz="1200" dirty="0" err="1"/>
              <a:t>notification</a:t>
            </a:r>
            <a:r>
              <a:rPr lang="sv-SE" sz="1200" dirty="0"/>
              <a:t> </a:t>
            </a:r>
            <a:r>
              <a:rPr lang="sv-SE" sz="1200" dirty="0" err="1"/>
              <a:t>of</a:t>
            </a:r>
            <a:r>
              <a:rPr lang="sv-SE" sz="1200" dirty="0"/>
              <a:t> </a:t>
            </a:r>
            <a:r>
              <a:rPr lang="sv-SE" sz="1200" dirty="0" err="1"/>
              <a:t>completed</a:t>
            </a:r>
            <a:r>
              <a:rPr lang="sv-SE" sz="1200" dirty="0"/>
              <a:t> </a:t>
            </a:r>
            <a:r>
              <a:rPr lang="sv-SE" sz="1200" dirty="0" err="1"/>
              <a:t>onboarding</a:t>
            </a:r>
            <a:r>
              <a:rPr lang="sv-SE" sz="1200" dirty="0"/>
              <a:t>) </a:t>
            </a:r>
          </a:p>
          <a:p>
            <a:pPr algn="ctr"/>
            <a:endParaRPr lang="sv-SE" sz="1200" dirty="0"/>
          </a:p>
          <a:p>
            <a:pPr algn="ctr"/>
            <a:endParaRPr lang="en-US" sz="12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EA9932-DE14-78B6-798A-B0383F636795}"/>
              </a:ext>
            </a:extLst>
          </p:cNvPr>
          <p:cNvSpPr/>
          <p:nvPr/>
        </p:nvSpPr>
        <p:spPr>
          <a:xfrm>
            <a:off x="2529010" y="3373018"/>
            <a:ext cx="1620000" cy="141825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/>
              <a:t>MUST </a:t>
            </a:r>
            <a:r>
              <a:rPr lang="sv-SE" sz="1200" dirty="0" err="1"/>
              <a:t>have</a:t>
            </a:r>
            <a:r>
              <a:rPr lang="sv-SE" sz="1200" dirty="0"/>
              <a:t> a double </a:t>
            </a:r>
            <a:r>
              <a:rPr lang="sv-SE" sz="1200" dirty="0" err="1"/>
              <a:t>verification</a:t>
            </a:r>
            <a:r>
              <a:rPr lang="sv-SE" sz="1200" dirty="0"/>
              <a:t> </a:t>
            </a:r>
            <a:r>
              <a:rPr lang="sv-SE" sz="1200" dirty="0" err="1"/>
              <a:t>of</a:t>
            </a:r>
            <a:r>
              <a:rPr lang="sv-SE" sz="1200" dirty="0"/>
              <a:t> </a:t>
            </a:r>
            <a:r>
              <a:rPr lang="sv-SE" sz="1200" dirty="0" err="1"/>
              <a:t>admin</a:t>
            </a:r>
            <a:r>
              <a:rPr lang="sv-SE" sz="1200" dirty="0"/>
              <a:t> sides. Not </a:t>
            </a:r>
            <a:r>
              <a:rPr lang="sv-SE" sz="1200" dirty="0" err="1"/>
              <a:t>only</a:t>
            </a:r>
            <a:r>
              <a:rPr lang="sv-SE" sz="1200" dirty="0"/>
              <a:t> </a:t>
            </a:r>
            <a:r>
              <a:rPr lang="sv-SE" sz="1200" dirty="0" err="1"/>
              <a:t>first</a:t>
            </a:r>
            <a:r>
              <a:rPr lang="sv-SE" sz="1200" dirty="0"/>
              <a:t> </a:t>
            </a:r>
            <a:r>
              <a:rPr lang="sv-SE" sz="1200" dirty="0" err="1"/>
              <a:t>time</a:t>
            </a:r>
            <a:r>
              <a:rPr lang="sv-SE" sz="1200" dirty="0"/>
              <a:t>, </a:t>
            </a:r>
            <a:r>
              <a:rPr lang="sv-SE" sz="1200" dirty="0" err="1"/>
              <a:t>every</a:t>
            </a:r>
            <a:r>
              <a:rPr lang="sv-SE" sz="1200" dirty="0"/>
              <a:t> log in </a:t>
            </a:r>
            <a:r>
              <a:rPr lang="sv-SE" sz="1200" dirty="0" err="1"/>
              <a:t>we</a:t>
            </a:r>
            <a:r>
              <a:rPr lang="sv-SE" sz="1200" dirty="0"/>
              <a:t> </a:t>
            </a:r>
            <a:r>
              <a:rPr lang="sv-SE" sz="1200" dirty="0" err="1"/>
              <a:t>need</a:t>
            </a:r>
            <a:r>
              <a:rPr lang="sv-SE" sz="1200" dirty="0"/>
              <a:t> a </a:t>
            </a:r>
            <a:r>
              <a:rPr lang="sv-SE" sz="1200" dirty="0" err="1"/>
              <a:t>higher</a:t>
            </a:r>
            <a:r>
              <a:rPr lang="sv-SE" sz="1200" dirty="0"/>
              <a:t> </a:t>
            </a:r>
            <a:r>
              <a:rPr lang="sv-SE" sz="1200" dirty="0" err="1"/>
              <a:t>degree</a:t>
            </a:r>
            <a:r>
              <a:rPr lang="sv-SE" sz="1200" dirty="0"/>
              <a:t> </a:t>
            </a:r>
            <a:r>
              <a:rPr lang="sv-SE" sz="1200" dirty="0" err="1"/>
              <a:t>of</a:t>
            </a:r>
            <a:r>
              <a:rPr lang="sv-SE" sz="1200" dirty="0"/>
              <a:t> </a:t>
            </a:r>
            <a:r>
              <a:rPr lang="sv-SE" sz="1200" dirty="0" err="1"/>
              <a:t>security</a:t>
            </a:r>
            <a:r>
              <a:rPr lang="sv-SE" sz="1200" dirty="0"/>
              <a:t> for </a:t>
            </a:r>
            <a:r>
              <a:rPr lang="sv-SE" sz="1200" dirty="0" err="1"/>
              <a:t>admin</a:t>
            </a:r>
            <a:r>
              <a:rPr lang="sv-SE" sz="1200" dirty="0"/>
              <a:t>. </a:t>
            </a:r>
            <a:endParaRPr lang="en-US" sz="12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6370DB-F726-C29C-B376-A522EEEA9B42}"/>
              </a:ext>
            </a:extLst>
          </p:cNvPr>
          <p:cNvSpPr/>
          <p:nvPr/>
        </p:nvSpPr>
        <p:spPr>
          <a:xfrm>
            <a:off x="186612" y="3424338"/>
            <a:ext cx="1931437" cy="14182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/>
              <a:t>SECURITY ON ADMIN LOGIN</a:t>
            </a:r>
          </a:p>
          <a:p>
            <a:pPr algn="ctr"/>
            <a:endParaRPr lang="sv-SE" sz="1200" dirty="0"/>
          </a:p>
          <a:p>
            <a:pPr algn="ctr"/>
            <a:r>
              <a:rPr lang="sv-SE" sz="1200" dirty="0"/>
              <a:t>BEYOND PASSWORD LOGIN – DOUBLE VERIFICATION THROUGH GOOGLE OR OTHER SOLUTION…</a:t>
            </a:r>
            <a:endParaRPr lang="en-US" sz="120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3B547E-C61D-A1AE-97B2-1D913EF0A95D}"/>
              </a:ext>
            </a:extLst>
          </p:cNvPr>
          <p:cNvSpPr/>
          <p:nvPr/>
        </p:nvSpPr>
        <p:spPr>
          <a:xfrm>
            <a:off x="9703837" y="5075853"/>
            <a:ext cx="1436914" cy="1352939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See</a:t>
            </a:r>
            <a:r>
              <a:rPr lang="sv-SE" dirty="0"/>
              <a:t> </a:t>
            </a:r>
            <a:r>
              <a:rPr lang="sv-SE" dirty="0" err="1"/>
              <a:t>next</a:t>
            </a:r>
            <a:r>
              <a:rPr lang="sv-SE" dirty="0"/>
              <a:t> page..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120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7182E87-1CFE-8401-07A2-82A9CCE809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270" y="1485900"/>
            <a:ext cx="6828538" cy="42862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A501293-FC59-5C9A-6011-E84EC9F299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1106" y="2417193"/>
            <a:ext cx="4800624" cy="2802507"/>
          </a:xfrm>
          <a:prstGeom prst="rect">
            <a:avLst/>
          </a:prstGeom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0B53C096-CC03-73D2-20BC-4ADB2B623327}"/>
              </a:ext>
            </a:extLst>
          </p:cNvPr>
          <p:cNvSpPr/>
          <p:nvPr/>
        </p:nvSpPr>
        <p:spPr>
          <a:xfrm>
            <a:off x="2685662" y="74645"/>
            <a:ext cx="2604796" cy="1772815"/>
          </a:xfrm>
          <a:prstGeom prst="wedgeRectCallout">
            <a:avLst>
              <a:gd name="adj1" fmla="val 14"/>
              <a:gd name="adj2" fmla="val 1633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 err="1"/>
              <a:t>Created</a:t>
            </a:r>
            <a:r>
              <a:rPr lang="sv-SE" sz="1200" dirty="0"/>
              <a:t> a new </a:t>
            </a:r>
            <a:r>
              <a:rPr lang="sv-SE" sz="1200" dirty="0" err="1"/>
              <a:t>supplier</a:t>
            </a:r>
            <a:r>
              <a:rPr lang="sv-SE" sz="1200" dirty="0"/>
              <a:t> </a:t>
            </a:r>
            <a:r>
              <a:rPr lang="sv-SE" sz="1200" dirty="0" err="1"/>
              <a:t>profile</a:t>
            </a:r>
            <a:r>
              <a:rPr lang="sv-SE" sz="1200" dirty="0"/>
              <a:t> from </a:t>
            </a:r>
            <a:r>
              <a:rPr lang="sv-SE" sz="1200" dirty="0" err="1"/>
              <a:t>admin</a:t>
            </a:r>
            <a:r>
              <a:rPr lang="sv-SE" sz="1200" dirty="0"/>
              <a:t>. </a:t>
            </a:r>
            <a:r>
              <a:rPr lang="sv-SE" sz="1200" dirty="0" err="1"/>
              <a:t>However</a:t>
            </a:r>
            <a:r>
              <a:rPr lang="sv-SE" sz="1200" dirty="0"/>
              <a:t>, </a:t>
            </a:r>
            <a:r>
              <a:rPr lang="sv-SE" sz="1200" dirty="0" err="1"/>
              <a:t>how</a:t>
            </a:r>
            <a:r>
              <a:rPr lang="sv-SE" sz="1200" dirty="0"/>
              <a:t> </a:t>
            </a:r>
            <a:r>
              <a:rPr lang="sv-SE" sz="1200" dirty="0" err="1"/>
              <a:t>does</a:t>
            </a:r>
            <a:r>
              <a:rPr lang="sv-SE" sz="1200" dirty="0"/>
              <a:t> </a:t>
            </a:r>
            <a:r>
              <a:rPr lang="sv-SE" sz="1200" dirty="0" err="1"/>
              <a:t>notification</a:t>
            </a:r>
            <a:r>
              <a:rPr lang="sv-SE" sz="1200" dirty="0"/>
              <a:t> – i.e. </a:t>
            </a:r>
            <a:r>
              <a:rPr lang="sv-SE" sz="1200" dirty="0" err="1"/>
              <a:t>how</a:t>
            </a:r>
            <a:r>
              <a:rPr lang="sv-SE" sz="1200" dirty="0"/>
              <a:t> </a:t>
            </a:r>
            <a:r>
              <a:rPr lang="sv-SE" sz="1200" dirty="0" err="1"/>
              <a:t>will</a:t>
            </a:r>
            <a:r>
              <a:rPr lang="sv-SE" sz="1200" dirty="0"/>
              <a:t> new </a:t>
            </a:r>
            <a:r>
              <a:rPr lang="sv-SE" sz="1200" dirty="0" err="1"/>
              <a:t>supplier</a:t>
            </a:r>
            <a:r>
              <a:rPr lang="sv-SE" sz="1200" dirty="0"/>
              <a:t> be </a:t>
            </a:r>
            <a:r>
              <a:rPr lang="sv-SE" sz="1200" dirty="0" err="1"/>
              <a:t>notified</a:t>
            </a:r>
            <a:r>
              <a:rPr lang="sv-SE" sz="1200" dirty="0"/>
              <a:t>, to start register </a:t>
            </a:r>
            <a:r>
              <a:rPr lang="sv-SE" sz="1200" dirty="0" err="1"/>
              <a:t>their</a:t>
            </a:r>
            <a:r>
              <a:rPr lang="sv-SE" sz="1200" dirty="0"/>
              <a:t> </a:t>
            </a:r>
            <a:r>
              <a:rPr lang="sv-SE" sz="1200" dirty="0" err="1"/>
              <a:t>profile</a:t>
            </a:r>
            <a:r>
              <a:rPr lang="sv-SE" sz="1200" dirty="0"/>
              <a:t>? As </a:t>
            </a:r>
            <a:r>
              <a:rPr lang="sv-SE" sz="1200" dirty="0" err="1"/>
              <a:t>we</a:t>
            </a:r>
            <a:r>
              <a:rPr lang="sv-SE" sz="1200" dirty="0"/>
              <a:t> </a:t>
            </a:r>
            <a:r>
              <a:rPr lang="sv-SE" sz="1200" dirty="0" err="1"/>
              <a:t>have</a:t>
            </a:r>
            <a:r>
              <a:rPr lang="sv-SE" sz="1200" dirty="0"/>
              <a:t> </a:t>
            </a:r>
            <a:r>
              <a:rPr lang="sv-SE" sz="1200" dirty="0" err="1"/>
              <a:t>decided</a:t>
            </a:r>
            <a:r>
              <a:rPr lang="sv-SE" sz="1200" dirty="0"/>
              <a:t> – </a:t>
            </a:r>
            <a:r>
              <a:rPr lang="sv-SE" sz="1200" dirty="0" err="1"/>
              <a:t>Supplier</a:t>
            </a:r>
            <a:r>
              <a:rPr lang="sv-SE" sz="1200" dirty="0"/>
              <a:t> is ”</a:t>
            </a:r>
            <a:r>
              <a:rPr lang="sv-SE" sz="1200" dirty="0" err="1"/>
              <a:t>invited</a:t>
            </a:r>
            <a:r>
              <a:rPr lang="sv-SE" sz="1200" dirty="0"/>
              <a:t>” by </a:t>
            </a:r>
            <a:r>
              <a:rPr lang="sv-SE" sz="1200" dirty="0" err="1"/>
              <a:t>admin</a:t>
            </a:r>
            <a:r>
              <a:rPr lang="sv-SE" sz="1200" dirty="0"/>
              <a:t> to register </a:t>
            </a:r>
            <a:r>
              <a:rPr lang="sv-SE" sz="1200" dirty="0" err="1"/>
              <a:t>their</a:t>
            </a:r>
            <a:r>
              <a:rPr lang="sv-SE" sz="1200" dirty="0"/>
              <a:t> </a:t>
            </a:r>
            <a:r>
              <a:rPr lang="sv-SE" sz="1200" dirty="0" err="1"/>
              <a:t>profile</a:t>
            </a:r>
            <a:r>
              <a:rPr lang="sv-SE" sz="1200" dirty="0"/>
              <a:t>. </a:t>
            </a:r>
            <a:r>
              <a:rPr lang="sv-SE" sz="1200" dirty="0" err="1"/>
              <a:t>What’s</a:t>
            </a:r>
            <a:r>
              <a:rPr lang="sv-SE" sz="1200" dirty="0"/>
              <a:t> still </a:t>
            </a:r>
            <a:r>
              <a:rPr lang="sv-SE" sz="1200" dirty="0" err="1"/>
              <a:t>pending</a:t>
            </a:r>
            <a:r>
              <a:rPr lang="sv-SE" sz="1200" dirty="0"/>
              <a:t> in </a:t>
            </a:r>
            <a:r>
              <a:rPr lang="sv-SE" sz="1200" dirty="0" err="1"/>
              <a:t>this</a:t>
            </a:r>
            <a:r>
              <a:rPr lang="sv-SE" sz="1200" dirty="0"/>
              <a:t> </a:t>
            </a:r>
            <a:r>
              <a:rPr lang="sv-SE" sz="1200" dirty="0" err="1"/>
              <a:t>functionality</a:t>
            </a:r>
            <a:r>
              <a:rPr lang="sv-SE" sz="1200" dirty="0"/>
              <a:t>? </a:t>
            </a:r>
            <a:endParaRPr lang="en-US" sz="1200" dirty="0"/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954D9D1B-6C45-6D25-E292-16318B73C305}"/>
              </a:ext>
            </a:extLst>
          </p:cNvPr>
          <p:cNvSpPr/>
          <p:nvPr/>
        </p:nvSpPr>
        <p:spPr>
          <a:xfrm>
            <a:off x="9098903" y="245707"/>
            <a:ext cx="2604796" cy="2684105"/>
          </a:xfrm>
          <a:prstGeom prst="wedgeRectCallout">
            <a:avLst>
              <a:gd name="adj1" fmla="val 372"/>
              <a:gd name="adj2" fmla="val 806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/>
              <a:t>Login start page for </a:t>
            </a:r>
            <a:r>
              <a:rPr lang="sv-SE" sz="1200" dirty="0" err="1"/>
              <a:t>supplier</a:t>
            </a:r>
            <a:r>
              <a:rPr lang="sv-SE" sz="1200" dirty="0"/>
              <a:t>…. </a:t>
            </a:r>
          </a:p>
          <a:p>
            <a:pPr algn="ctr"/>
            <a:endParaRPr lang="sv-SE" sz="1200" dirty="0"/>
          </a:p>
          <a:p>
            <a:pPr algn="ctr"/>
            <a:r>
              <a:rPr lang="sv-SE" sz="1200" dirty="0"/>
              <a:t>Do </a:t>
            </a:r>
            <a:r>
              <a:rPr lang="sv-SE" sz="1200" dirty="0" err="1"/>
              <a:t>we</a:t>
            </a:r>
            <a:r>
              <a:rPr lang="sv-SE" sz="1200" dirty="0"/>
              <a:t> </a:t>
            </a:r>
            <a:r>
              <a:rPr lang="sv-SE" sz="1200" dirty="0" err="1"/>
              <a:t>need</a:t>
            </a:r>
            <a:r>
              <a:rPr lang="sv-SE" sz="1200" dirty="0"/>
              <a:t> to </a:t>
            </a:r>
            <a:r>
              <a:rPr lang="sv-SE" sz="1200" dirty="0" err="1"/>
              <a:t>separate</a:t>
            </a:r>
            <a:r>
              <a:rPr lang="sv-SE" sz="1200" dirty="0"/>
              <a:t> </a:t>
            </a:r>
            <a:r>
              <a:rPr lang="sv-SE" sz="1200" dirty="0" err="1"/>
              <a:t>user</a:t>
            </a:r>
            <a:r>
              <a:rPr lang="sv-SE" sz="1200" dirty="0"/>
              <a:t> and </a:t>
            </a:r>
            <a:r>
              <a:rPr lang="sv-SE" sz="1200" dirty="0" err="1"/>
              <a:t>supplier</a:t>
            </a:r>
            <a:r>
              <a:rPr lang="sv-SE" sz="1200" dirty="0"/>
              <a:t> </a:t>
            </a:r>
            <a:r>
              <a:rPr lang="sv-SE" sz="1200" dirty="0" err="1"/>
              <a:t>privacy</a:t>
            </a:r>
            <a:r>
              <a:rPr lang="sv-SE" sz="1200" dirty="0"/>
              <a:t>/terms </a:t>
            </a:r>
            <a:r>
              <a:rPr lang="sv-SE" sz="1200" dirty="0" err="1"/>
              <a:t>conditions</a:t>
            </a:r>
            <a:r>
              <a:rPr lang="sv-SE" sz="1200" dirty="0"/>
              <a:t>? </a:t>
            </a:r>
          </a:p>
          <a:p>
            <a:pPr algn="ctr"/>
            <a:endParaRPr lang="sv-SE" sz="1200" dirty="0"/>
          </a:p>
          <a:p>
            <a:pPr algn="ctr"/>
            <a:r>
              <a:rPr lang="sv-SE" sz="1200" dirty="0"/>
              <a:t>I </a:t>
            </a:r>
            <a:r>
              <a:rPr lang="sv-SE" sz="1200" dirty="0" err="1"/>
              <a:t>have</a:t>
            </a:r>
            <a:r>
              <a:rPr lang="sv-SE" sz="1200" dirty="0"/>
              <a:t> </a:t>
            </a:r>
            <a:r>
              <a:rPr lang="sv-SE" sz="1200" dirty="0" err="1"/>
              <a:t>written</a:t>
            </a:r>
            <a:r>
              <a:rPr lang="sv-SE" sz="1200" dirty="0"/>
              <a:t> </a:t>
            </a:r>
            <a:r>
              <a:rPr lang="sv-SE" sz="1200" dirty="0" err="1"/>
              <a:t>one</a:t>
            </a:r>
            <a:r>
              <a:rPr lang="sv-SE" sz="1200" dirty="0"/>
              <a:t> </a:t>
            </a:r>
            <a:r>
              <a:rPr lang="sv-SE" sz="1200" dirty="0" err="1"/>
              <a:t>document</a:t>
            </a:r>
            <a:r>
              <a:rPr lang="sv-SE" sz="1200" dirty="0"/>
              <a:t> </a:t>
            </a:r>
            <a:r>
              <a:rPr lang="sv-SE" sz="1200" dirty="0" err="1"/>
              <a:t>which</a:t>
            </a:r>
            <a:r>
              <a:rPr lang="sv-SE" sz="1200" dirty="0"/>
              <a:t> covers </a:t>
            </a:r>
            <a:r>
              <a:rPr lang="sv-SE" sz="1200" dirty="0" err="1"/>
              <a:t>both</a:t>
            </a:r>
            <a:r>
              <a:rPr lang="sv-SE" sz="1200" dirty="0"/>
              <a:t> </a:t>
            </a:r>
            <a:r>
              <a:rPr lang="sv-SE" sz="1200" dirty="0" err="1"/>
              <a:t>users</a:t>
            </a:r>
            <a:r>
              <a:rPr lang="sv-SE" sz="1200" dirty="0"/>
              <a:t> and </a:t>
            </a:r>
            <a:r>
              <a:rPr lang="sv-SE" sz="1200" dirty="0" err="1"/>
              <a:t>suppliers</a:t>
            </a:r>
            <a:r>
              <a:rPr lang="sv-SE" sz="1200" dirty="0"/>
              <a:t>.. </a:t>
            </a:r>
          </a:p>
          <a:p>
            <a:pPr algn="ctr"/>
            <a:endParaRPr lang="sv-SE" sz="1200" dirty="0"/>
          </a:p>
          <a:p>
            <a:pPr algn="ctr"/>
            <a:r>
              <a:rPr lang="sv-SE" sz="1200" dirty="0"/>
              <a:t>NB: </a:t>
            </a:r>
            <a:r>
              <a:rPr lang="sv-SE" sz="1200" dirty="0" err="1"/>
              <a:t>When</a:t>
            </a:r>
            <a:r>
              <a:rPr lang="sv-SE" sz="1200" dirty="0"/>
              <a:t> </a:t>
            </a:r>
            <a:r>
              <a:rPr lang="sv-SE" sz="1200" dirty="0" err="1"/>
              <a:t>filling</a:t>
            </a:r>
            <a:r>
              <a:rPr lang="sv-SE" sz="1200" dirty="0"/>
              <a:t> in info – and </a:t>
            </a:r>
            <a:r>
              <a:rPr lang="sv-SE" sz="1200" dirty="0" err="1"/>
              <a:t>then</a:t>
            </a:r>
            <a:r>
              <a:rPr lang="sv-SE" sz="1200" dirty="0"/>
              <a:t> </a:t>
            </a:r>
            <a:r>
              <a:rPr lang="sv-SE" sz="1200" dirty="0" err="1"/>
              <a:t>opens</a:t>
            </a:r>
            <a:r>
              <a:rPr lang="sv-SE" sz="1200" dirty="0"/>
              <a:t> </a:t>
            </a:r>
            <a:r>
              <a:rPr lang="sv-SE" sz="1200" dirty="0" err="1"/>
              <a:t>up</a:t>
            </a:r>
            <a:r>
              <a:rPr lang="sv-SE" sz="1200" dirty="0"/>
              <a:t> terms/</a:t>
            </a:r>
            <a:r>
              <a:rPr lang="sv-SE" sz="1200" dirty="0" err="1"/>
              <a:t>conditions</a:t>
            </a:r>
            <a:r>
              <a:rPr lang="sv-SE" sz="1200" dirty="0"/>
              <a:t>, </a:t>
            </a:r>
            <a:r>
              <a:rPr lang="sv-SE" sz="1200" dirty="0" err="1"/>
              <a:t>when</a:t>
            </a:r>
            <a:r>
              <a:rPr lang="sv-SE" sz="1200" dirty="0"/>
              <a:t> going back to accept… System must </a:t>
            </a:r>
            <a:r>
              <a:rPr lang="sv-SE" sz="1200" dirty="0" err="1"/>
              <a:t>remember</a:t>
            </a:r>
            <a:r>
              <a:rPr lang="sv-SE" sz="1200" dirty="0"/>
              <a:t> info </a:t>
            </a:r>
            <a:r>
              <a:rPr lang="sv-SE" sz="1200" dirty="0" err="1"/>
              <a:t>already</a:t>
            </a:r>
            <a:r>
              <a:rPr lang="sv-SE" sz="1200" dirty="0"/>
              <a:t> </a:t>
            </a:r>
            <a:r>
              <a:rPr lang="sv-SE" sz="1200" dirty="0" err="1"/>
              <a:t>put</a:t>
            </a:r>
            <a:r>
              <a:rPr lang="sv-SE" sz="1200" dirty="0"/>
              <a:t> in.. </a:t>
            </a:r>
            <a:r>
              <a:rPr lang="sv-SE" sz="1200" dirty="0" err="1"/>
              <a:t>E.g</a:t>
            </a:r>
            <a:r>
              <a:rPr lang="sv-SE" sz="1200" dirty="0"/>
              <a:t>. email/</a:t>
            </a:r>
            <a:r>
              <a:rPr lang="sv-SE" sz="1200" dirty="0" err="1"/>
              <a:t>passsword</a:t>
            </a:r>
            <a:r>
              <a:rPr lang="sv-SE" sz="1200" dirty="0"/>
              <a:t>. Same problem as for ”</a:t>
            </a:r>
            <a:r>
              <a:rPr lang="sv-SE" sz="1200" dirty="0" err="1"/>
              <a:t>ind</a:t>
            </a:r>
            <a:r>
              <a:rPr lang="sv-SE" sz="1200" dirty="0"/>
              <a:t> </a:t>
            </a:r>
            <a:r>
              <a:rPr lang="sv-SE" sz="1200" dirty="0" err="1"/>
              <a:t>user</a:t>
            </a:r>
            <a:r>
              <a:rPr lang="sv-SE" sz="1200" dirty="0"/>
              <a:t>” login.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070903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507072-1F7F-4CBA-7512-840574DDE276}"/>
              </a:ext>
            </a:extLst>
          </p:cNvPr>
          <p:cNvSpPr txBox="1"/>
          <p:nvPr/>
        </p:nvSpPr>
        <p:spPr>
          <a:xfrm>
            <a:off x="3862874" y="3494314"/>
            <a:ext cx="48799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FRONT – </a:t>
            </a:r>
            <a:r>
              <a:rPr lang="sv-SE" dirty="0" err="1"/>
              <a:t>User</a:t>
            </a:r>
            <a:r>
              <a:rPr lang="sv-SE" dirty="0"/>
              <a:t> </a:t>
            </a:r>
            <a:r>
              <a:rPr lang="sv-SE" dirty="0" err="1"/>
              <a:t>flow</a:t>
            </a:r>
            <a:endParaRPr lang="sv-SE" dirty="0"/>
          </a:p>
          <a:p>
            <a:endParaRPr lang="sv-SE" dirty="0"/>
          </a:p>
          <a:p>
            <a:r>
              <a:rPr lang="sv-SE" dirty="0"/>
              <a:t>Kristian sent a </a:t>
            </a:r>
            <a:r>
              <a:rPr lang="sv-SE" dirty="0" err="1"/>
              <a:t>document</a:t>
            </a:r>
            <a:r>
              <a:rPr lang="sv-SE" dirty="0"/>
              <a:t> last </a:t>
            </a:r>
            <a:r>
              <a:rPr lang="sv-SE" dirty="0" err="1"/>
              <a:t>week</a:t>
            </a:r>
            <a:r>
              <a:rPr lang="sv-SE" dirty="0"/>
              <a:t> + extra </a:t>
            </a:r>
            <a:r>
              <a:rPr lang="sv-SE" dirty="0" err="1"/>
              <a:t>comments</a:t>
            </a:r>
            <a:r>
              <a:rPr lang="sv-SE" dirty="0"/>
              <a:t> – </a:t>
            </a:r>
            <a:r>
              <a:rPr lang="sv-SE" dirty="0" err="1"/>
              <a:t>let’s</a:t>
            </a:r>
            <a:r>
              <a:rPr lang="sv-SE" dirty="0"/>
              <a:t> </a:t>
            </a:r>
            <a:r>
              <a:rPr lang="sv-SE" dirty="0" err="1"/>
              <a:t>review</a:t>
            </a:r>
            <a:r>
              <a:rPr lang="sv-SE" dirty="0"/>
              <a:t> on </a:t>
            </a:r>
            <a:r>
              <a:rPr lang="sv-SE" dirty="0" err="1"/>
              <a:t>Thuesday</a:t>
            </a:r>
            <a:r>
              <a:rPr lang="sv-SE" dirty="0"/>
              <a:t> </a:t>
            </a:r>
            <a:r>
              <a:rPr lang="sv-SE" dirty="0" err="1"/>
              <a:t>what’s</a:t>
            </a:r>
            <a:r>
              <a:rPr lang="sv-SE" dirty="0"/>
              <a:t> </a:t>
            </a:r>
            <a:r>
              <a:rPr lang="sv-SE" dirty="0" err="1"/>
              <a:t>pending</a:t>
            </a:r>
            <a:r>
              <a:rPr lang="sv-SE" dirty="0"/>
              <a:t>.. </a:t>
            </a:r>
            <a:r>
              <a:rPr lang="sv-SE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790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CB90C78-4F4B-E9F0-D189-2C9897C715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399" y="552200"/>
            <a:ext cx="10181202" cy="575359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D64B89B-0803-AF90-0A03-71ABCEE0C91D}"/>
              </a:ext>
            </a:extLst>
          </p:cNvPr>
          <p:cNvSpPr/>
          <p:nvPr/>
        </p:nvSpPr>
        <p:spPr>
          <a:xfrm>
            <a:off x="5747463" y="4599603"/>
            <a:ext cx="1323975" cy="323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Kom igång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B75BCE-51BD-1F96-25DA-79FFB6DE151C}"/>
              </a:ext>
            </a:extLst>
          </p:cNvPr>
          <p:cNvSpPr/>
          <p:nvPr/>
        </p:nvSpPr>
        <p:spPr>
          <a:xfrm>
            <a:off x="10331903" y="1010427"/>
            <a:ext cx="1323975" cy="5664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dirty="0"/>
              <a:t> Layout </a:t>
            </a:r>
            <a:r>
              <a:rPr lang="sv-SE" sz="1100" dirty="0" err="1"/>
              <a:t>according</a:t>
            </a:r>
            <a:r>
              <a:rPr lang="sv-SE" sz="1100" dirty="0"/>
              <a:t> to last </a:t>
            </a:r>
            <a:r>
              <a:rPr lang="sv-SE" sz="1100" dirty="0" err="1"/>
              <a:t>weeks</a:t>
            </a:r>
            <a:r>
              <a:rPr lang="sv-SE" sz="1100" dirty="0"/>
              <a:t> </a:t>
            </a:r>
            <a:r>
              <a:rPr lang="sv-SE" sz="1100" dirty="0" err="1"/>
              <a:t>document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187527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01406E7-58CB-6A68-04C0-F0561EAE9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0D968035-33DA-33C4-1E8B-C4196BD7DCA7}"/>
              </a:ext>
            </a:extLst>
          </p:cNvPr>
          <p:cNvSpPr/>
          <p:nvPr/>
        </p:nvSpPr>
        <p:spPr>
          <a:xfrm>
            <a:off x="8584164" y="1466850"/>
            <a:ext cx="2493412" cy="1882840"/>
          </a:xfrm>
          <a:prstGeom prst="wedgeRectCallout">
            <a:avLst>
              <a:gd name="adj1" fmla="val -147360"/>
              <a:gd name="adj2" fmla="val 357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Using</a:t>
            </a:r>
            <a:r>
              <a:rPr lang="sv-SE" dirty="0"/>
              <a:t> my </a:t>
            </a:r>
            <a:r>
              <a:rPr lang="sv-SE" dirty="0" err="1"/>
              <a:t>latest</a:t>
            </a:r>
            <a:r>
              <a:rPr lang="sv-SE" dirty="0"/>
              <a:t> </a:t>
            </a:r>
            <a:r>
              <a:rPr lang="sv-SE" dirty="0" err="1"/>
              <a:t>credentials</a:t>
            </a:r>
            <a:r>
              <a:rPr lang="sv-SE" dirty="0"/>
              <a:t> to my </a:t>
            </a:r>
            <a:r>
              <a:rPr lang="sv-SE" dirty="0">
                <a:hlinkClick r:id="rId3"/>
              </a:rPr>
              <a:t>krka5909@gmail.com</a:t>
            </a:r>
            <a:r>
              <a:rPr lang="sv-SE" dirty="0"/>
              <a:t> </a:t>
            </a:r>
            <a:r>
              <a:rPr lang="sv-SE" dirty="0" err="1"/>
              <a:t>account</a:t>
            </a:r>
            <a:r>
              <a:rPr lang="sv-SE" dirty="0"/>
              <a:t> – Get </a:t>
            </a:r>
            <a:r>
              <a:rPr lang="sv-SE" dirty="0" err="1"/>
              <a:t>this</a:t>
            </a:r>
            <a:r>
              <a:rPr lang="sv-SE" dirty="0"/>
              <a:t> </a:t>
            </a:r>
            <a:r>
              <a:rPr lang="sv-SE" dirty="0" err="1"/>
              <a:t>notification</a:t>
            </a:r>
            <a:r>
              <a:rPr lang="sv-SE" dirty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866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445FB8B-6679-7E9F-EBDA-6B273DB483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6880"/>
            <a:ext cx="12192000" cy="5864239"/>
          </a:xfrm>
          <a:prstGeom prst="rect">
            <a:avLst/>
          </a:prstGeom>
        </p:spPr>
      </p:pic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7A15AA54-DDDE-9F80-4AFA-72F74BDD382C}"/>
              </a:ext>
            </a:extLst>
          </p:cNvPr>
          <p:cNvSpPr/>
          <p:nvPr/>
        </p:nvSpPr>
        <p:spPr>
          <a:xfrm>
            <a:off x="2486025" y="885825"/>
            <a:ext cx="3762375" cy="1085850"/>
          </a:xfrm>
          <a:prstGeom prst="wedgeRectCallout">
            <a:avLst>
              <a:gd name="adj1" fmla="val 68446"/>
              <a:gd name="adj2" fmla="val 753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Requesting a new </a:t>
            </a:r>
            <a:r>
              <a:rPr lang="sv-SE" dirty="0" err="1"/>
              <a:t>password</a:t>
            </a:r>
            <a:r>
              <a:rPr lang="sv-SE" dirty="0"/>
              <a:t>… </a:t>
            </a:r>
            <a:r>
              <a:rPr lang="sv-SE" dirty="0" err="1"/>
              <a:t>Says</a:t>
            </a:r>
            <a:r>
              <a:rPr lang="sv-SE" dirty="0"/>
              <a:t> Status OK, </a:t>
            </a:r>
            <a:r>
              <a:rPr lang="sv-SE" dirty="0" err="1"/>
              <a:t>but</a:t>
            </a:r>
            <a:r>
              <a:rPr lang="sv-SE" dirty="0"/>
              <a:t> no </a:t>
            </a:r>
            <a:r>
              <a:rPr lang="sv-SE" dirty="0" err="1"/>
              <a:t>link</a:t>
            </a:r>
            <a:r>
              <a:rPr lang="sv-SE" dirty="0"/>
              <a:t>. </a:t>
            </a:r>
            <a:r>
              <a:rPr lang="sv-SE" dirty="0" err="1"/>
              <a:t>Notification</a:t>
            </a:r>
            <a:r>
              <a:rPr lang="sv-SE" dirty="0"/>
              <a:t> </a:t>
            </a:r>
            <a:r>
              <a:rPr lang="sv-SE" dirty="0" err="1"/>
              <a:t>should</a:t>
            </a:r>
            <a:r>
              <a:rPr lang="sv-SE" dirty="0"/>
              <a:t> be – </a:t>
            </a:r>
            <a:r>
              <a:rPr lang="sv-SE" dirty="0" err="1"/>
              <a:t>validation</a:t>
            </a:r>
            <a:r>
              <a:rPr lang="sv-SE" dirty="0"/>
              <a:t>… email.. Etc..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962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1933</TotalTime>
  <Words>675</Words>
  <Application>Microsoft Office PowerPoint</Application>
  <PresentationFormat>Widescreen</PresentationFormat>
  <Paragraphs>48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Kristian K.O</dc:creator>
  <cp:lastModifiedBy>Kristian K.O</cp:lastModifiedBy>
  <cp:revision>2</cp:revision>
  <dcterms:created xsi:type="dcterms:W3CDTF">2022-06-05T05:10:04Z</dcterms:created>
  <dcterms:modified xsi:type="dcterms:W3CDTF">2022-06-06T13:23:38Z</dcterms:modified>
</cp:coreProperties>
</file>