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E951-8379-4F90-B1CC-D0040BF3037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735" y="1408949"/>
            <a:ext cx="9442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Comments</a:t>
            </a:r>
            <a:r>
              <a:rPr lang="sv-SE" b="1" dirty="0"/>
              <a:t> on </a:t>
            </a:r>
            <a:r>
              <a:rPr lang="sv-SE" b="1" dirty="0" err="1"/>
              <a:t>Eddi</a:t>
            </a:r>
            <a:r>
              <a:rPr lang="sv-SE" b="1" dirty="0"/>
              <a:t> 7 May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Notification</a:t>
            </a:r>
            <a:r>
              <a:rPr lang="sv-SE" dirty="0"/>
              <a:t> general to CMS –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info </a:t>
            </a:r>
            <a:r>
              <a:rPr lang="sv-SE" dirty="0" err="1"/>
              <a:t>about</a:t>
            </a:r>
            <a:r>
              <a:rPr lang="sv-SE" dirty="0"/>
              <a:t> cookies. Will and </a:t>
            </a:r>
            <a:r>
              <a:rPr lang="sv-SE" dirty="0" err="1"/>
              <a:t>third</a:t>
            </a:r>
            <a:r>
              <a:rPr lang="sv-SE" dirty="0"/>
              <a:t> party, 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google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cookies –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might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general info? </a:t>
            </a:r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? 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FRONT END – 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General </a:t>
            </a:r>
            <a:r>
              <a:rPr lang="sv-SE" dirty="0" err="1"/>
              <a:t>comment</a:t>
            </a:r>
            <a:r>
              <a:rPr lang="sv-SE" dirty="0"/>
              <a:t> on inner ”</a:t>
            </a:r>
            <a:r>
              <a:rPr lang="sv-SE" dirty="0" err="1"/>
              <a:t>profile</a:t>
            </a:r>
            <a:r>
              <a:rPr lang="sv-SE" dirty="0"/>
              <a:t>” – </a:t>
            </a:r>
            <a:r>
              <a:rPr lang="sv-SE" dirty="0" err="1"/>
              <a:t>Need</a:t>
            </a:r>
            <a:r>
              <a:rPr lang="sv-SE" dirty="0"/>
              <a:t> for </a:t>
            </a:r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/ info </a:t>
            </a:r>
            <a:r>
              <a:rPr lang="sv-SE" dirty="0" err="1"/>
              <a:t>saving</a:t>
            </a:r>
            <a:r>
              <a:rPr lang="sv-SE" dirty="0"/>
              <a:t> in </a:t>
            </a:r>
            <a:r>
              <a:rPr lang="sv-SE" dirty="0" err="1"/>
              <a:t>various</a:t>
            </a:r>
            <a:r>
              <a:rPr lang="sv-SE" dirty="0"/>
              <a:t> steps ”</a:t>
            </a:r>
            <a:r>
              <a:rPr lang="sv-SE" dirty="0" err="1"/>
              <a:t>temporarily</a:t>
            </a:r>
            <a:r>
              <a:rPr lang="sv-SE" dirty="0"/>
              <a:t>” </a:t>
            </a:r>
            <a:r>
              <a:rPr lang="sv-SE" dirty="0" err="1"/>
              <a:t>before</a:t>
            </a:r>
            <a:r>
              <a:rPr lang="sv-SE" dirty="0"/>
              <a:t> ”</a:t>
            </a:r>
            <a:r>
              <a:rPr lang="sv-SE" dirty="0" err="1"/>
              <a:t>creating</a:t>
            </a:r>
            <a:r>
              <a:rPr lang="sv-SE" dirty="0"/>
              <a:t> the </a:t>
            </a:r>
            <a:r>
              <a:rPr lang="sv-SE" dirty="0" err="1"/>
              <a:t>profile</a:t>
            </a:r>
            <a:r>
              <a:rPr lang="sv-SE" dirty="0"/>
              <a:t>” – If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from </a:t>
            </a:r>
            <a:r>
              <a:rPr lang="sv-SE" dirty="0" err="1"/>
              <a:t>professional</a:t>
            </a:r>
            <a:r>
              <a:rPr lang="sv-SE" dirty="0"/>
              <a:t> info – back to </a:t>
            </a:r>
            <a:r>
              <a:rPr lang="sv-SE" dirty="0" err="1"/>
              <a:t>e.g</a:t>
            </a:r>
            <a:r>
              <a:rPr lang="sv-SE" dirty="0"/>
              <a:t>. personal info (all info in </a:t>
            </a:r>
            <a:r>
              <a:rPr lang="sv-SE" dirty="0" err="1"/>
              <a:t>previous</a:t>
            </a:r>
            <a:r>
              <a:rPr lang="sv-SE" dirty="0"/>
              <a:t> is </a:t>
            </a:r>
            <a:r>
              <a:rPr lang="sv-SE" dirty="0" err="1"/>
              <a:t>lost</a:t>
            </a:r>
            <a:r>
              <a:rPr lang="sv-SE" dirty="0"/>
              <a:t>) – (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fill</a:t>
            </a:r>
            <a:r>
              <a:rPr lang="sv-SE" dirty="0"/>
              <a:t> in </a:t>
            </a:r>
            <a:r>
              <a:rPr lang="sv-SE" dirty="0" err="1"/>
              <a:t>again</a:t>
            </a:r>
            <a:r>
              <a:rPr lang="sv-SE" dirty="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This</a:t>
            </a:r>
            <a:r>
              <a:rPr lang="sv-SE" dirty="0"/>
              <a:t> is a problem </a:t>
            </a:r>
            <a:r>
              <a:rPr lang="sv-SE" dirty="0" err="1"/>
              <a:t>faced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logging</a:t>
            </a:r>
            <a:r>
              <a:rPr lang="sv-SE" dirty="0"/>
              <a:t> in to the </a:t>
            </a:r>
            <a:r>
              <a:rPr lang="sv-SE" dirty="0" err="1"/>
              <a:t>platform</a:t>
            </a:r>
            <a:r>
              <a:rPr lang="sv-SE" dirty="0"/>
              <a:t> and </a:t>
            </a:r>
            <a:r>
              <a:rPr lang="sv-SE" dirty="0" err="1"/>
              <a:t>you</a:t>
            </a:r>
            <a:r>
              <a:rPr lang="sv-SE" dirty="0"/>
              <a:t> read the terms &amp; </a:t>
            </a:r>
            <a:r>
              <a:rPr lang="sv-SE" dirty="0" err="1"/>
              <a:t>conditions</a:t>
            </a:r>
            <a:r>
              <a:rPr lang="sv-SE" dirty="0"/>
              <a:t> –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to login </a:t>
            </a:r>
            <a:r>
              <a:rPr lang="sv-SE" dirty="0" err="1"/>
              <a:t>view</a:t>
            </a:r>
            <a:r>
              <a:rPr lang="sv-SE" dirty="0"/>
              <a:t> – info </a:t>
            </a:r>
            <a:r>
              <a:rPr lang="sv-SE" dirty="0" err="1"/>
              <a:t>e.g</a:t>
            </a:r>
            <a:r>
              <a:rPr lang="sv-SE" dirty="0"/>
              <a:t>. (email and </a:t>
            </a:r>
            <a:r>
              <a:rPr lang="sv-SE" dirty="0" err="1"/>
              <a:t>password</a:t>
            </a:r>
            <a:r>
              <a:rPr lang="sv-SE" dirty="0"/>
              <a:t>) is </a:t>
            </a:r>
            <a:r>
              <a:rPr lang="sv-SE" dirty="0" err="1"/>
              <a:t>gone</a:t>
            </a:r>
            <a:r>
              <a:rPr lang="sv-SE" dirty="0"/>
              <a:t>. </a:t>
            </a:r>
            <a:r>
              <a:rPr lang="en-US" altLang="sv-SE" dirty="0">
                <a:highlight>
                  <a:srgbClr val="FFFF00"/>
                </a:highlight>
              </a:rPr>
              <a:t>==&gt; its working as i have showed in demo also we are saving the data as well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>
                <a:highlight>
                  <a:srgbClr val="FFFF00"/>
                </a:highlight>
              </a:rPr>
              <a:t>KK: Ok </a:t>
            </a:r>
            <a:r>
              <a:rPr lang="sv-SE" dirty="0" err="1">
                <a:highlight>
                  <a:srgbClr val="FFFF00"/>
                </a:highlight>
              </a:rPr>
              <a:t>will</a:t>
            </a:r>
            <a:r>
              <a:rPr lang="sv-SE" dirty="0">
                <a:highlight>
                  <a:srgbClr val="FFFF00"/>
                </a:highlight>
              </a:rPr>
              <a:t> check – </a:t>
            </a:r>
            <a:r>
              <a:rPr lang="sv-SE" dirty="0" err="1">
                <a:highlight>
                  <a:srgbClr val="FFFF00"/>
                </a:highlight>
              </a:rPr>
              <a:t>perfect</a:t>
            </a:r>
            <a:r>
              <a:rPr lang="sv-SE" dirty="0">
                <a:highlight>
                  <a:srgbClr val="FFFF00"/>
                </a:highlight>
              </a:rPr>
              <a:t>!!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239753"/>
            <a:ext cx="11903472" cy="6378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7675" y="4048125"/>
            <a:ext cx="21621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Search</a:t>
            </a:r>
            <a:r>
              <a:rPr lang="sv-SE" sz="1200" dirty="0"/>
              <a:t> bar </a:t>
            </a:r>
            <a:r>
              <a:rPr lang="sv-SE" sz="1200" dirty="0" err="1"/>
              <a:t>bigger</a:t>
            </a:r>
            <a:r>
              <a:rPr lang="sv-SE" sz="1200" dirty="0"/>
              <a:t> or </a:t>
            </a:r>
            <a:r>
              <a:rPr lang="sv-SE" sz="1200" dirty="0" err="1"/>
              <a:t>move</a:t>
            </a:r>
            <a:r>
              <a:rPr lang="sv-SE" sz="1200" dirty="0"/>
              <a:t> ”</a:t>
            </a:r>
            <a:r>
              <a:rPr lang="sv-SE" sz="1200" dirty="0" err="1"/>
              <a:t>girl</a:t>
            </a:r>
            <a:r>
              <a:rPr lang="sv-SE" sz="1200" dirty="0"/>
              <a:t>” a bit to the </a:t>
            </a:r>
            <a:r>
              <a:rPr lang="sv-SE" sz="1200" dirty="0" err="1"/>
              <a:t>left</a:t>
            </a:r>
            <a:r>
              <a:rPr lang="sv-SE" sz="1200" dirty="0"/>
              <a:t>? 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715885" y="2623820"/>
            <a:ext cx="2687320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Hitta utbildningar som passar dig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8" name="Rectangle 7"/>
          <p:cNvSpPr/>
          <p:nvPr/>
        </p:nvSpPr>
        <p:spPr>
          <a:xfrm>
            <a:off x="329487" y="3428999"/>
            <a:ext cx="21621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Sök, välj och läs mer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2833370" y="4844415"/>
            <a:ext cx="216217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Nya utbildningar baserade på din profil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247374"/>
            <a:ext cx="11773920" cy="6363251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5286375" y="790575"/>
            <a:ext cx="4152900" cy="2219325"/>
          </a:xfrm>
          <a:prstGeom prst="wedgeRectCallout">
            <a:avLst>
              <a:gd name="adj1" fmla="val -84641"/>
              <a:gd name="adj2" fmla="val 83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We</a:t>
            </a:r>
            <a:r>
              <a:rPr lang="sv-SE" sz="1400" dirty="0"/>
              <a:t> </a:t>
            </a:r>
            <a:r>
              <a:rPr lang="sv-SE" sz="1400" dirty="0" err="1"/>
              <a:t>decided</a:t>
            </a:r>
            <a:r>
              <a:rPr lang="sv-SE" sz="1400" dirty="0"/>
              <a:t> ”read </a:t>
            </a:r>
            <a:r>
              <a:rPr lang="sv-SE" sz="1400" dirty="0" err="1"/>
              <a:t>more</a:t>
            </a:r>
            <a:r>
              <a:rPr lang="sv-SE" sz="1400" dirty="0"/>
              <a:t>” läs mer” </a:t>
            </a:r>
            <a:r>
              <a:rPr lang="sv-SE" sz="1400" dirty="0" err="1"/>
              <a:t>about</a:t>
            </a:r>
            <a:r>
              <a:rPr lang="sv-SE" sz="1400" dirty="0"/>
              <a:t> a </a:t>
            </a:r>
            <a:r>
              <a:rPr lang="sv-SE" sz="1400" dirty="0" err="1"/>
              <a:t>course</a:t>
            </a:r>
            <a:r>
              <a:rPr lang="sv-SE" sz="1400" dirty="0"/>
              <a:t> </a:t>
            </a:r>
            <a:r>
              <a:rPr lang="sv-SE" sz="1400" dirty="0" err="1"/>
              <a:t>category</a:t>
            </a:r>
            <a:r>
              <a:rPr lang="sv-SE" sz="1400" dirty="0"/>
              <a:t> </a:t>
            </a:r>
            <a:r>
              <a:rPr lang="sv-SE" sz="1400" dirty="0" err="1"/>
              <a:t>should</a:t>
            </a:r>
            <a:r>
              <a:rPr lang="sv-SE" sz="1400" dirty="0"/>
              <a:t> be </a:t>
            </a:r>
            <a:r>
              <a:rPr lang="sv-SE" sz="1400" dirty="0" err="1"/>
              <a:t>landing</a:t>
            </a:r>
            <a:r>
              <a:rPr lang="sv-SE" sz="1400" dirty="0"/>
              <a:t> in ”info” </a:t>
            </a:r>
            <a:r>
              <a:rPr lang="sv-SE" sz="1400" dirty="0" err="1"/>
              <a:t>category</a:t>
            </a:r>
            <a:r>
              <a:rPr lang="sv-SE" sz="1400" dirty="0"/>
              <a:t> pages (same as from CMS/</a:t>
            </a:r>
            <a:r>
              <a:rPr lang="sv-SE" sz="1400" dirty="0" err="1"/>
              <a:t>home</a:t>
            </a:r>
            <a:r>
              <a:rPr lang="sv-SE" sz="1400" dirty="0"/>
              <a:t>) – </a:t>
            </a:r>
            <a:r>
              <a:rPr lang="sv-SE" sz="1400" dirty="0" err="1"/>
              <a:t>Then</a:t>
            </a:r>
            <a:r>
              <a:rPr lang="sv-SE" sz="1400" dirty="0"/>
              <a:t> </a:t>
            </a:r>
            <a:r>
              <a:rPr lang="sv-SE" sz="1400" dirty="0" err="1"/>
              <a:t>directed</a:t>
            </a:r>
            <a:r>
              <a:rPr lang="sv-SE" sz="1400" dirty="0"/>
              <a:t> to </a:t>
            </a:r>
            <a:r>
              <a:rPr lang="sv-SE" sz="1400" dirty="0" err="1"/>
              <a:t>search</a:t>
            </a:r>
            <a:r>
              <a:rPr lang="sv-SE" sz="1400" dirty="0"/>
              <a:t> </a:t>
            </a:r>
            <a:r>
              <a:rPr lang="sv-SE" sz="1400" dirty="0" err="1"/>
              <a:t>functionality</a:t>
            </a:r>
            <a:r>
              <a:rPr lang="sv-SE" sz="1400" dirty="0"/>
              <a:t> (</a:t>
            </a:r>
            <a:r>
              <a:rPr lang="sv-SE" sz="1400" dirty="0" err="1"/>
              <a:t>filtered</a:t>
            </a:r>
            <a:r>
              <a:rPr lang="sv-SE" sz="1400" dirty="0"/>
              <a:t>) for </a:t>
            </a:r>
            <a:r>
              <a:rPr lang="sv-SE" sz="1400" dirty="0" err="1"/>
              <a:t>that</a:t>
            </a:r>
            <a:r>
              <a:rPr lang="sv-SE" sz="1400" dirty="0"/>
              <a:t> </a:t>
            </a:r>
            <a:r>
              <a:rPr lang="sv-SE" sz="1400" dirty="0" err="1"/>
              <a:t>specific</a:t>
            </a:r>
            <a:r>
              <a:rPr lang="sv-SE" sz="1400" dirty="0"/>
              <a:t> </a:t>
            </a:r>
            <a:r>
              <a:rPr lang="sv-SE" sz="1400" dirty="0" err="1"/>
              <a:t>course</a:t>
            </a:r>
            <a:r>
              <a:rPr lang="sv-SE" sz="1400" dirty="0"/>
              <a:t> </a:t>
            </a:r>
            <a:r>
              <a:rPr lang="sv-SE" sz="1400" dirty="0" err="1"/>
              <a:t>category</a:t>
            </a:r>
            <a:r>
              <a:rPr lang="sv-SE" sz="1400" dirty="0"/>
              <a:t>… </a:t>
            </a:r>
            <a:r>
              <a:rPr lang="sv-SE" sz="1400" dirty="0" err="1"/>
              <a:t>Now</a:t>
            </a:r>
            <a:r>
              <a:rPr lang="sv-SE" sz="1400" dirty="0"/>
              <a:t> – </a:t>
            </a:r>
            <a:r>
              <a:rPr lang="sv-SE" sz="1400" dirty="0" err="1"/>
              <a:t>you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directed</a:t>
            </a:r>
            <a:r>
              <a:rPr lang="sv-SE" sz="1400" dirty="0"/>
              <a:t> from </a:t>
            </a:r>
            <a:r>
              <a:rPr lang="sv-SE" sz="1400" dirty="0" err="1"/>
              <a:t>swedish</a:t>
            </a:r>
            <a:r>
              <a:rPr lang="sv-SE" sz="1400" dirty="0"/>
              <a:t> </a:t>
            </a:r>
            <a:r>
              <a:rPr lang="sv-SE" sz="1400" dirty="0" err="1"/>
              <a:t>dashboard</a:t>
            </a:r>
            <a:r>
              <a:rPr lang="sv-SE" sz="1400" dirty="0"/>
              <a:t> (översikt) to English </a:t>
            </a:r>
            <a:r>
              <a:rPr lang="sv-SE" sz="1400" dirty="0" err="1"/>
              <a:t>search</a:t>
            </a:r>
            <a:r>
              <a:rPr lang="sv-SE" sz="1400" dirty="0"/>
              <a:t> </a:t>
            </a:r>
            <a:r>
              <a:rPr lang="sv-SE" sz="1400" dirty="0" err="1"/>
              <a:t>funcationality</a:t>
            </a:r>
            <a:r>
              <a:rPr lang="sv-SE" sz="1400" dirty="0"/>
              <a:t> (same as </a:t>
            </a:r>
            <a:r>
              <a:rPr lang="sv-SE" sz="1400" dirty="0" err="1"/>
              <a:t>you</a:t>
            </a:r>
            <a:r>
              <a:rPr lang="sv-SE" sz="1400" dirty="0"/>
              <a:t> </a:t>
            </a:r>
            <a:r>
              <a:rPr lang="sv-SE" sz="1400" dirty="0" err="1"/>
              <a:t>find</a:t>
            </a:r>
            <a:r>
              <a:rPr lang="sv-SE" sz="1400" dirty="0"/>
              <a:t> just </a:t>
            </a:r>
            <a:r>
              <a:rPr lang="sv-SE" sz="1400" dirty="0" err="1"/>
              <a:t>above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sv-SE" sz="1400" dirty="0"/>
              <a:t> </a:t>
            </a:r>
            <a:r>
              <a:rPr lang="sv-SE" sz="1400" dirty="0" err="1"/>
              <a:t>field</a:t>
            </a:r>
            <a:r>
              <a:rPr lang="sv-SE" sz="1400" dirty="0"/>
              <a:t>… )</a:t>
            </a:r>
            <a:r>
              <a:rPr lang="sv-SE" sz="1400" dirty="0">
                <a:solidFill>
                  <a:srgbClr val="FF0000"/>
                </a:solidFill>
              </a:rPr>
              <a:t> </a:t>
            </a:r>
            <a:r>
              <a:rPr lang="en-US" altLang="sv-SE" sz="1400" dirty="0">
                <a:solidFill>
                  <a:srgbClr val="FF0000"/>
                </a:solidFill>
              </a:rPr>
              <a:t>==&gt; can you breif again 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BE75CC7-C619-71EF-BF47-04455C86E4CD}"/>
              </a:ext>
            </a:extLst>
          </p:cNvPr>
          <p:cNvSpPr/>
          <p:nvPr/>
        </p:nvSpPr>
        <p:spPr>
          <a:xfrm>
            <a:off x="209040" y="1763485"/>
            <a:ext cx="3122647" cy="4446124"/>
          </a:xfrm>
          <a:prstGeom prst="wedgeRectCallout">
            <a:avLst>
              <a:gd name="adj1" fmla="val 223892"/>
              <a:gd name="adj2" fmla="val -232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If you click read more/or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läs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mer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in CMS or when in login mode….you end up in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searchbar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… Popular categories…should be linked to inner page with info about that educational area… Then in step two, if in CMS you end up (with pop up info: in order to search for courses you need to be logged in), if in inner (already logged in) you are still able to read about the “categories” but then a button search courses within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xyz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you end up in filter/search bar (as now)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4105275" y="1266825"/>
            <a:ext cx="3324225" cy="1219200"/>
          </a:xfrm>
          <a:prstGeom prst="wedgeRectCallout">
            <a:avLst>
              <a:gd name="adj1" fmla="val 92003"/>
              <a:gd name="adj2" fmla="val -21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Läs Mera </a:t>
            </a:r>
            <a:r>
              <a:rPr lang="sv-SE" sz="1400" dirty="0" err="1"/>
              <a:t>should</a:t>
            </a:r>
            <a:r>
              <a:rPr lang="sv-SE" sz="1400" dirty="0"/>
              <a:t> be = Läs mer</a:t>
            </a:r>
          </a:p>
          <a:p>
            <a:pPr algn="ctr"/>
            <a:r>
              <a:rPr lang="sv-SE" sz="1400" dirty="0"/>
              <a:t>Redigera Profil = Redigera profil</a:t>
            </a:r>
          </a:p>
          <a:p>
            <a:pPr algn="ctr"/>
            <a:r>
              <a:rPr lang="sv-SE" sz="1400" dirty="0"/>
              <a:t>Instrumentpanel….= Översikt</a:t>
            </a:r>
          </a:p>
          <a:p>
            <a:pPr algn="ctr"/>
            <a:r>
              <a:rPr lang="sv-SE" sz="1400" dirty="0" err="1"/>
              <a:t>Eddi</a:t>
            </a:r>
            <a:r>
              <a:rPr lang="sv-SE" sz="1400" dirty="0"/>
              <a:t> profil = Min profil</a:t>
            </a:r>
          </a:p>
          <a:p>
            <a:pPr algn="ctr"/>
            <a:r>
              <a:rPr lang="sv-SE" sz="1400" dirty="0"/>
              <a:t>Utloggning = Logga ut</a:t>
            </a:r>
            <a:r>
              <a:rPr lang="en-US" altLang="sv-SE" sz="1400" dirty="0"/>
              <a:t>-</a:t>
            </a:r>
            <a:r>
              <a:rPr lang="en-US" altLang="sv-SE" sz="14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9" y="224512"/>
            <a:ext cx="11789162" cy="640897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3228975" y="552450"/>
            <a:ext cx="3190875" cy="1733550"/>
          </a:xfrm>
          <a:prstGeom prst="wedgeRectCallout">
            <a:avLst>
              <a:gd name="adj1" fmla="val -83410"/>
              <a:gd name="adj2" fmla="val 78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Only</a:t>
            </a:r>
            <a:r>
              <a:rPr lang="sv-SE" sz="1200" dirty="0"/>
              <a:t> for </a:t>
            </a:r>
            <a:r>
              <a:rPr lang="sv-SE" sz="1200" dirty="0" err="1"/>
              <a:t>about</a:t>
            </a:r>
            <a:r>
              <a:rPr lang="sv-SE" sz="1200" dirty="0"/>
              <a:t> </a:t>
            </a:r>
            <a:r>
              <a:rPr lang="sv-SE" sz="1200" dirty="0" err="1"/>
              <a:t>eddi</a:t>
            </a:r>
            <a:r>
              <a:rPr lang="sv-SE" sz="1200" dirty="0"/>
              <a:t>/om </a:t>
            </a:r>
            <a:r>
              <a:rPr lang="sv-SE" sz="1200" dirty="0" err="1"/>
              <a:t>eddi</a:t>
            </a:r>
            <a:r>
              <a:rPr lang="sv-SE" sz="1200" dirty="0"/>
              <a:t> – </a:t>
            </a:r>
            <a:r>
              <a:rPr lang="sv-SE" sz="1200" dirty="0" err="1"/>
              <a:t>When</a:t>
            </a:r>
            <a:r>
              <a:rPr lang="sv-SE" sz="1200" dirty="0"/>
              <a:t> </a:t>
            </a:r>
            <a:r>
              <a:rPr lang="sv-SE" sz="1200" dirty="0" err="1"/>
              <a:t>using</a:t>
            </a:r>
            <a:r>
              <a:rPr lang="sv-SE" sz="1200" dirty="0"/>
              <a:t> </a:t>
            </a:r>
            <a:r>
              <a:rPr lang="sv-SE" sz="1200" dirty="0" err="1"/>
              <a:t>swe</a:t>
            </a:r>
            <a:r>
              <a:rPr lang="sv-SE" sz="1200" dirty="0"/>
              <a:t> version – and </a:t>
            </a:r>
            <a:r>
              <a:rPr lang="sv-SE" sz="1200" dirty="0" err="1"/>
              <a:t>you</a:t>
            </a:r>
            <a:r>
              <a:rPr lang="sv-SE" sz="1200" dirty="0"/>
              <a:t> </a:t>
            </a:r>
            <a:r>
              <a:rPr lang="sv-SE" sz="1200" dirty="0" err="1"/>
              <a:t>click</a:t>
            </a:r>
            <a:r>
              <a:rPr lang="sv-SE" sz="1200" dirty="0"/>
              <a:t> on ”om </a:t>
            </a:r>
            <a:r>
              <a:rPr lang="sv-SE" sz="1200" dirty="0" err="1"/>
              <a:t>eddi</a:t>
            </a:r>
            <a:r>
              <a:rPr lang="sv-SE" sz="1200" dirty="0"/>
              <a:t>” (</a:t>
            </a:r>
            <a:r>
              <a:rPr lang="sv-SE" sz="1200" dirty="0" err="1"/>
              <a:t>about</a:t>
            </a:r>
            <a:r>
              <a:rPr lang="sv-SE" sz="1200" dirty="0"/>
              <a:t> </a:t>
            </a:r>
            <a:r>
              <a:rPr lang="sv-SE" sz="1200" dirty="0" err="1"/>
              <a:t>eddi</a:t>
            </a:r>
            <a:r>
              <a:rPr lang="sv-SE" sz="1200" dirty="0"/>
              <a:t>) – </a:t>
            </a:r>
            <a:r>
              <a:rPr lang="sv-SE" sz="1200" dirty="0" err="1"/>
              <a:t>you</a:t>
            </a:r>
            <a:r>
              <a:rPr lang="sv-SE" sz="1200" dirty="0"/>
              <a:t> </a:t>
            </a:r>
            <a:r>
              <a:rPr lang="sv-SE" sz="1200" dirty="0" err="1"/>
              <a:t>first</a:t>
            </a:r>
            <a:r>
              <a:rPr lang="sv-SE" sz="1200" dirty="0"/>
              <a:t> </a:t>
            </a:r>
            <a:r>
              <a:rPr lang="sv-SE" sz="1200" dirty="0" err="1"/>
              <a:t>see</a:t>
            </a:r>
            <a:r>
              <a:rPr lang="sv-SE" sz="1200" dirty="0"/>
              <a:t> the English version – must be </a:t>
            </a:r>
            <a:r>
              <a:rPr lang="sv-SE" sz="1200" dirty="0" err="1"/>
              <a:t>direct</a:t>
            </a:r>
            <a:r>
              <a:rPr lang="sv-SE" sz="1200" dirty="0"/>
              <a:t> display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swedish</a:t>
            </a:r>
            <a:r>
              <a:rPr lang="sv-SE" sz="1200" dirty="0"/>
              <a:t> </a:t>
            </a:r>
            <a:r>
              <a:rPr lang="sv-SE" sz="1200" dirty="0" err="1"/>
              <a:t>content</a:t>
            </a:r>
            <a:r>
              <a:rPr lang="sv-SE" sz="1200" dirty="0"/>
              <a:t>. Works for all </a:t>
            </a:r>
            <a:r>
              <a:rPr lang="sv-SE" sz="1200" dirty="0" err="1"/>
              <a:t>other</a:t>
            </a:r>
            <a:r>
              <a:rPr lang="sv-SE" sz="1200" dirty="0"/>
              <a:t> pages..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As </a:t>
            </a:r>
            <a:r>
              <a:rPr lang="sv-SE" sz="1200" dirty="0" err="1"/>
              <a:t>before</a:t>
            </a:r>
            <a:r>
              <a:rPr lang="sv-SE" sz="1200" dirty="0"/>
              <a:t>… </a:t>
            </a:r>
            <a:r>
              <a:rPr lang="sv-SE" sz="1200" dirty="0" err="1"/>
              <a:t>Remove</a:t>
            </a:r>
            <a:r>
              <a:rPr lang="sv-SE" sz="1200" dirty="0"/>
              <a:t> (tillbaka till </a:t>
            </a:r>
            <a:r>
              <a:rPr lang="sv-SE" sz="1200" dirty="0" err="1"/>
              <a:t>hemet</a:t>
            </a:r>
            <a:r>
              <a:rPr lang="sv-SE" sz="1200" dirty="0"/>
              <a:t>) and </a:t>
            </a:r>
            <a:r>
              <a:rPr lang="sv-SE" sz="1200" dirty="0" err="1"/>
              <a:t>Home</a:t>
            </a:r>
            <a:r>
              <a:rPr lang="sv-SE" sz="1200" dirty="0"/>
              <a:t> on English pages.. 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sz="12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D761F4D-0617-908A-299E-94DDDD8E6634}"/>
              </a:ext>
            </a:extLst>
          </p:cNvPr>
          <p:cNvSpPr/>
          <p:nvPr/>
        </p:nvSpPr>
        <p:spPr>
          <a:xfrm>
            <a:off x="488299" y="4404049"/>
            <a:ext cx="1710223" cy="1856792"/>
          </a:xfrm>
          <a:prstGeom prst="wedgeRectCallout">
            <a:avLst>
              <a:gd name="adj1" fmla="val 73857"/>
              <a:gd name="adj2" fmla="val -1299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Please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also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check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privacy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/terms –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when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I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checked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this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morning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it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was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still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there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(tillbaka/bock to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home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0" y="190219"/>
            <a:ext cx="10386960" cy="6477561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4823927" y="111967"/>
            <a:ext cx="1710223" cy="764333"/>
          </a:xfrm>
          <a:prstGeom prst="wedgeRectCallout">
            <a:avLst>
              <a:gd name="adj1" fmla="val -31440"/>
              <a:gd name="adj2" fmla="val 283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Utbildning och kompetens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7336972" y="86805"/>
            <a:ext cx="1710223" cy="764333"/>
          </a:xfrm>
          <a:prstGeom prst="wedgeRectCallout">
            <a:avLst>
              <a:gd name="adj1" fmla="val -60901"/>
              <a:gd name="adj2" fmla="val 16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Yrkesroll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10148596" y="1237581"/>
            <a:ext cx="1710223" cy="764333"/>
          </a:xfrm>
          <a:prstGeom prst="wedgeRectCallout">
            <a:avLst>
              <a:gd name="adj1" fmla="val -105093"/>
              <a:gd name="adj2" fmla="val 77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Intresseområden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902520" y="1237580"/>
            <a:ext cx="1710223" cy="764333"/>
          </a:xfrm>
          <a:prstGeom prst="wedgeRectCallout">
            <a:avLst>
              <a:gd name="adj1" fmla="val 91315"/>
              <a:gd name="adj2" fmla="val 6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Rename: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Allmän information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11397773" y="331734"/>
            <a:ext cx="922091" cy="764333"/>
          </a:xfrm>
          <a:prstGeom prst="wedgeRectCallout">
            <a:avLst>
              <a:gd name="adj1" fmla="val -98314"/>
              <a:gd name="adj2" fmla="val -3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Layout (</a:t>
            </a:r>
            <a:r>
              <a:rPr lang="sv-SE" sz="1200" dirty="0" err="1"/>
              <a:t>according</a:t>
            </a:r>
            <a:r>
              <a:rPr lang="sv-SE" sz="1200" dirty="0"/>
              <a:t> to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comment</a:t>
            </a:r>
            <a:r>
              <a:rPr lang="sv-SE" sz="1200" dirty="0"/>
              <a:t>)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47408" y="3049274"/>
            <a:ext cx="1710223" cy="3258220"/>
          </a:xfrm>
          <a:prstGeom prst="wedgeRectCallout">
            <a:avLst>
              <a:gd name="adj1" fmla="val 284450"/>
              <a:gd name="adj2" fmla="val 25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REMOVE: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Remove</a:t>
            </a:r>
            <a:r>
              <a:rPr lang="sv-SE" sz="1200" dirty="0"/>
              <a:t> personligt nr and box (</a:t>
            </a:r>
            <a:r>
              <a:rPr lang="sv-SE" sz="1200" dirty="0" err="1"/>
              <a:t>swedish</a:t>
            </a:r>
            <a:r>
              <a:rPr lang="sv-SE" sz="1200" dirty="0"/>
              <a:t> and ENG).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might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it as </a:t>
            </a:r>
            <a:r>
              <a:rPr lang="sv-SE" sz="1200" dirty="0" err="1"/>
              <a:t>compulasry</a:t>
            </a:r>
            <a:r>
              <a:rPr lang="sv-SE" sz="1200" dirty="0"/>
              <a:t> info in the </a:t>
            </a:r>
            <a:r>
              <a:rPr lang="sv-SE" sz="1200" dirty="0" err="1"/>
              <a:t>invoices</a:t>
            </a:r>
            <a:r>
              <a:rPr lang="sv-SE" sz="1200" dirty="0"/>
              <a:t> – </a:t>
            </a:r>
            <a:r>
              <a:rPr lang="sv-SE" sz="1200" dirty="0" err="1"/>
              <a:t>but</a:t>
            </a:r>
            <a:r>
              <a:rPr lang="sv-SE" sz="1200" dirty="0"/>
              <a:t> </a:t>
            </a:r>
            <a:r>
              <a:rPr lang="sv-SE" sz="1200" dirty="0" err="1"/>
              <a:t>remove</a:t>
            </a:r>
            <a:r>
              <a:rPr lang="sv-SE" sz="1200" dirty="0"/>
              <a:t> from </a:t>
            </a:r>
            <a:r>
              <a:rPr lang="sv-SE" sz="1200" dirty="0" err="1"/>
              <a:t>here</a:t>
            </a:r>
            <a:endParaRPr lang="sv-SE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other</a:t>
            </a:r>
            <a:r>
              <a:rPr lang="sv-SE" sz="1200" dirty="0"/>
              <a:t> </a:t>
            </a:r>
            <a:r>
              <a:rPr lang="sv-SE" sz="1200" dirty="0" err="1"/>
              <a:t>two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 </a:t>
            </a:r>
            <a:r>
              <a:rPr lang="sv-SE" sz="1200" dirty="0" err="1"/>
              <a:t>can</a:t>
            </a:r>
            <a:r>
              <a:rPr lang="sv-SE" sz="1200" dirty="0"/>
              <a:t> be </a:t>
            </a:r>
            <a:r>
              <a:rPr lang="sv-SE" sz="1200" dirty="0" err="1"/>
              <a:t>enlarged</a:t>
            </a:r>
            <a:r>
              <a:rPr lang="sv-SE" sz="1200" dirty="0"/>
              <a:t>) </a:t>
            </a:r>
            <a:r>
              <a:rPr lang="en-US" altLang="sv-SE" sz="1200" dirty="0"/>
              <a:t> </a:t>
            </a:r>
            <a:r>
              <a:rPr lang="en-US" altLang="sv-SE" sz="1200" dirty="0">
                <a:solidFill>
                  <a:schemeClr val="accent6"/>
                </a:solidFill>
              </a:rPr>
              <a:t>==&gt; need to discuss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highlight>
                  <a:srgbClr val="FFFF00"/>
                </a:highlight>
              </a:rPr>
              <a:t>COMMENT</a:t>
            </a:r>
            <a:r>
              <a:rPr lang="en-US" sz="1200" dirty="0">
                <a:solidFill>
                  <a:schemeClr val="accent6"/>
                </a:solidFill>
              </a:rPr>
              <a:t>:  Talked with Max – and it can be that users feel we ask for too much information. We don’t need it for creating the profile</a:t>
            </a:r>
            <a:endParaRPr lang="sv-SE" sz="1200" dirty="0">
              <a:solidFill>
                <a:schemeClr val="accent6"/>
              </a:solidFill>
            </a:endParaRPr>
          </a:p>
          <a:p>
            <a:pPr algn="ctr"/>
            <a:r>
              <a:rPr lang="sv-SE" sz="1200" dirty="0"/>
              <a:t>O</a:t>
            </a:r>
            <a:endParaRPr lang="en-US" sz="12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F8786EE-2707-987A-A2D6-FEA130C25043}"/>
              </a:ext>
            </a:extLst>
          </p:cNvPr>
          <p:cNvSpPr/>
          <p:nvPr/>
        </p:nvSpPr>
        <p:spPr>
          <a:xfrm>
            <a:off x="5365102" y="4316186"/>
            <a:ext cx="1710223" cy="764333"/>
          </a:xfrm>
          <a:prstGeom prst="wedgeRectCallout">
            <a:avLst>
              <a:gd name="adj1" fmla="val -105093"/>
              <a:gd name="adj2" fmla="val 770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r>
              <a:rPr lang="sv-SE" sz="1200" dirty="0"/>
              <a:t>. </a:t>
            </a:r>
            <a:r>
              <a:rPr lang="sv-SE" sz="1200" dirty="0" err="1"/>
              <a:t>This</a:t>
            </a:r>
            <a:r>
              <a:rPr lang="sv-SE" sz="1200" dirty="0"/>
              <a:t> is in English – </a:t>
            </a:r>
          </a:p>
          <a:p>
            <a:pPr algn="ctr"/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Should be: Födelsedatum</a:t>
            </a: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DBDED20-5173-B3E5-A61D-F10A869CE184}"/>
              </a:ext>
            </a:extLst>
          </p:cNvPr>
          <p:cNvSpPr/>
          <p:nvPr/>
        </p:nvSpPr>
        <p:spPr>
          <a:xfrm>
            <a:off x="9293484" y="4571223"/>
            <a:ext cx="1710223" cy="764333"/>
          </a:xfrm>
          <a:prstGeom prst="wedgeRectCallout">
            <a:avLst>
              <a:gd name="adj1" fmla="val -105093"/>
              <a:gd name="adj2" fmla="val 770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r>
              <a:rPr lang="sv-SE" sz="1200" dirty="0"/>
              <a:t>. </a:t>
            </a:r>
          </a:p>
          <a:p>
            <a:pPr algn="ctr"/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Same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size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font as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other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..</a:t>
            </a: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03" y="228322"/>
            <a:ext cx="10425063" cy="640135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9958096" y="1742406"/>
            <a:ext cx="1710223" cy="764333"/>
          </a:xfrm>
          <a:prstGeom prst="wedgeRectCallout">
            <a:avLst>
              <a:gd name="adj1" fmla="val -311720"/>
              <a:gd name="adj2" fmla="val -12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1, 2,3,4 </a:t>
            </a:r>
            <a:r>
              <a:rPr lang="sv-SE" sz="1200" dirty="0" err="1"/>
              <a:t>See</a:t>
            </a:r>
            <a:r>
              <a:rPr lang="sv-SE" sz="1200" dirty="0"/>
              <a:t> </a:t>
            </a:r>
            <a:r>
              <a:rPr lang="sv-SE" sz="1200" dirty="0" err="1"/>
              <a:t>comments</a:t>
            </a:r>
            <a:r>
              <a:rPr lang="sv-SE" sz="1200" dirty="0"/>
              <a:t> page 2 in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document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Speech Bubble: Rectangle 6"/>
          <p:cNvSpPr/>
          <p:nvPr/>
        </p:nvSpPr>
        <p:spPr>
          <a:xfrm>
            <a:off x="4278864" y="121989"/>
            <a:ext cx="1710223" cy="764333"/>
          </a:xfrm>
          <a:prstGeom prst="wedgeRectCallout">
            <a:avLst>
              <a:gd name="adj1" fmla="val -92943"/>
              <a:gd name="adj2" fmla="val 52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What</a:t>
            </a:r>
            <a:r>
              <a:rPr lang="sv-SE" sz="1200" dirty="0"/>
              <a:t> is </a:t>
            </a:r>
            <a:r>
              <a:rPr lang="sv-SE" sz="1200" dirty="0" err="1"/>
              <a:t>this</a:t>
            </a:r>
            <a:r>
              <a:rPr lang="sv-SE" sz="1200" dirty="0"/>
              <a:t> text </a:t>
            </a:r>
            <a:r>
              <a:rPr lang="sv-SE" sz="1200" dirty="0" err="1"/>
              <a:t>here</a:t>
            </a:r>
            <a:r>
              <a:rPr lang="sv-SE" sz="1200" dirty="0"/>
              <a:t>, </a:t>
            </a:r>
            <a:r>
              <a:rPr lang="sv-SE" sz="1200" dirty="0" err="1"/>
              <a:t>what</a:t>
            </a:r>
            <a:r>
              <a:rPr lang="sv-SE" sz="1200" dirty="0"/>
              <a:t> kind </a:t>
            </a:r>
            <a:r>
              <a:rPr lang="sv-SE" sz="1200" dirty="0" err="1"/>
              <a:t>of</a:t>
            </a:r>
            <a:r>
              <a:rPr lang="sv-SE" sz="1200" dirty="0"/>
              <a:t> info? </a:t>
            </a:r>
            <a:r>
              <a:rPr lang="sv-SE" sz="1200" dirty="0" err="1"/>
              <a:t>Dynamic</a:t>
            </a:r>
            <a:r>
              <a:rPr lang="sv-SE" sz="1200" dirty="0"/>
              <a:t>? </a:t>
            </a:r>
          </a:p>
          <a:p>
            <a:pPr algn="ctr"/>
            <a:r>
              <a:rPr lang="sv-SE" sz="1200" dirty="0">
                <a:highlight>
                  <a:srgbClr val="FFFF00"/>
                </a:highlight>
              </a:rPr>
              <a:t>THIS IS OK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9958096" y="3154439"/>
            <a:ext cx="1710223" cy="764333"/>
          </a:xfrm>
          <a:prstGeom prst="wedgeRectCallout">
            <a:avLst>
              <a:gd name="adj1" fmla="val -185146"/>
              <a:gd name="adj2" fmla="val 10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Not sure </a:t>
            </a:r>
            <a:r>
              <a:rPr lang="sv-SE" sz="1200" dirty="0" err="1"/>
              <a:t>it’s</a:t>
            </a:r>
            <a:r>
              <a:rPr lang="sv-SE" sz="1200" dirty="0"/>
              <a:t> a </a:t>
            </a:r>
            <a:r>
              <a:rPr lang="sv-SE" sz="1200" dirty="0" err="1"/>
              <a:t>uni</a:t>
            </a:r>
            <a:r>
              <a:rPr lang="sv-SE" sz="1200" dirty="0"/>
              <a:t> – </a:t>
            </a:r>
          </a:p>
          <a:p>
            <a:pPr algn="ctr"/>
            <a:r>
              <a:rPr lang="en-US" sz="1200" dirty="0"/>
              <a:t>Rename: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Utbildningsinstitution-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9958096" y="3969095"/>
            <a:ext cx="1710223" cy="764333"/>
          </a:xfrm>
          <a:prstGeom prst="wedgeRectCallout">
            <a:avLst>
              <a:gd name="adj1" fmla="val -215153"/>
              <a:gd name="adj2" fmla="val -5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Ange namn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164064" y="2124572"/>
            <a:ext cx="1710223" cy="764333"/>
          </a:xfrm>
          <a:prstGeom prst="wedgeRectCallout">
            <a:avLst>
              <a:gd name="adj1" fmla="val 164024"/>
              <a:gd name="adj2" fmla="val 186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Välj utbildning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350675" y="4053914"/>
            <a:ext cx="1710223" cy="764333"/>
          </a:xfrm>
          <a:prstGeom prst="wedgeRectCallout">
            <a:avLst>
              <a:gd name="adj1" fmla="val 161841"/>
              <a:gd name="adj2" fmla="val 58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utbildningsområde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2" name="Speech Bubble: Rectangle 11"/>
          <p:cNvSpPr/>
          <p:nvPr/>
        </p:nvSpPr>
        <p:spPr>
          <a:xfrm>
            <a:off x="164063" y="886322"/>
            <a:ext cx="1515836" cy="1145235"/>
          </a:xfrm>
          <a:prstGeom prst="wedgeRectCallout">
            <a:avLst>
              <a:gd name="adj1" fmla="val 192761"/>
              <a:gd name="adj2" fmla="val 213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In </a:t>
            </a:r>
            <a:r>
              <a:rPr lang="sv-SE" sz="1200" dirty="0" err="1"/>
              <a:t>drop</a:t>
            </a:r>
            <a:r>
              <a:rPr lang="sv-SE" sz="1200" dirty="0"/>
              <a:t> down </a:t>
            </a:r>
            <a:r>
              <a:rPr lang="sv-SE" sz="1200" dirty="0" err="1"/>
              <a:t>here</a:t>
            </a:r>
            <a:r>
              <a:rPr lang="sv-SE" sz="1200" dirty="0"/>
              <a:t> – </a:t>
            </a:r>
            <a:r>
              <a:rPr lang="sv-SE" sz="1200" dirty="0" err="1"/>
              <a:t>add</a:t>
            </a:r>
            <a:r>
              <a:rPr lang="sv-SE" sz="1200" dirty="0"/>
              <a:t>: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 Doktorsexamen (</a:t>
            </a:r>
            <a:r>
              <a:rPr lang="sv-SE" sz="1200" dirty="0" err="1"/>
              <a:t>bottom</a:t>
            </a:r>
            <a:r>
              <a:rPr lang="sv-SE" sz="1200" dirty="0"/>
              <a:t>/last option)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3" name="Speech Bubble: Rectangle 12"/>
          <p:cNvSpPr/>
          <p:nvPr/>
        </p:nvSpPr>
        <p:spPr>
          <a:xfrm>
            <a:off x="1856014" y="5512533"/>
            <a:ext cx="1710223" cy="764333"/>
          </a:xfrm>
          <a:prstGeom prst="wedgeRectCallout">
            <a:avLst>
              <a:gd name="adj1" fmla="val 173298"/>
              <a:gd name="adj2" fmla="val -8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andra utbildningar du har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4" name="Speech Bubble: Rectangle 13"/>
          <p:cNvSpPr/>
          <p:nvPr/>
        </p:nvSpPr>
        <p:spPr>
          <a:xfrm>
            <a:off x="9480874" y="4783751"/>
            <a:ext cx="1710223" cy="764333"/>
          </a:xfrm>
          <a:prstGeom prst="wedgeRectCallout">
            <a:avLst>
              <a:gd name="adj1" fmla="val -215153"/>
              <a:gd name="adj2" fmla="val -5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LAYOUT…. Text and </a:t>
            </a:r>
            <a:r>
              <a:rPr lang="sv-SE" sz="1200" dirty="0" err="1"/>
              <a:t>boxes</a:t>
            </a:r>
            <a:r>
              <a:rPr lang="sv-SE" sz="1200" dirty="0"/>
              <a:t>… text </a:t>
            </a:r>
            <a:r>
              <a:rPr lang="sv-SE" sz="1200" dirty="0" err="1"/>
              <a:t>should</a:t>
            </a:r>
            <a:r>
              <a:rPr lang="sv-SE" sz="1200" dirty="0"/>
              <a:t> be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row</a:t>
            </a:r>
            <a:r>
              <a:rPr lang="sv-SE" sz="1200" dirty="0"/>
              <a:t>… </a:t>
            </a:r>
            <a:r>
              <a:rPr lang="en-US" altLang="sv-SE" sz="1200" dirty="0"/>
              <a:t>Pending</a:t>
            </a:r>
          </a:p>
        </p:txBody>
      </p:sp>
      <p:sp>
        <p:nvSpPr>
          <p:cNvPr id="15" name="Speech Bubble: Rectangle 14"/>
          <p:cNvSpPr/>
          <p:nvPr/>
        </p:nvSpPr>
        <p:spPr>
          <a:xfrm>
            <a:off x="5061080" y="2664666"/>
            <a:ext cx="1710223" cy="764333"/>
          </a:xfrm>
          <a:prstGeom prst="wedgeRectCallout">
            <a:avLst>
              <a:gd name="adj1" fmla="val -1833"/>
              <a:gd name="adj2" fmla="val 19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(plural) Andra relevanta utbildningar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304529"/>
            <a:ext cx="10303133" cy="6248942"/>
          </a:xfrm>
          <a:prstGeom prst="rect">
            <a:avLst/>
          </a:prstGeom>
        </p:spPr>
      </p:pic>
      <p:sp>
        <p:nvSpPr>
          <p:cNvPr id="4" name="Speech Bubble: Rectangle 3"/>
          <p:cNvSpPr/>
          <p:nvPr/>
        </p:nvSpPr>
        <p:spPr>
          <a:xfrm>
            <a:off x="4210050" y="152400"/>
            <a:ext cx="4086225" cy="8286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UK version (</a:t>
            </a:r>
            <a:r>
              <a:rPr lang="sv-SE" dirty="0" err="1"/>
              <a:t>eng</a:t>
            </a:r>
            <a:r>
              <a:rPr lang="sv-SE" dirty="0"/>
              <a:t>) – same </a:t>
            </a:r>
            <a:r>
              <a:rPr lang="sv-SE" dirty="0" err="1"/>
              <a:t>comments</a:t>
            </a:r>
            <a:r>
              <a:rPr lang="sv-SE" dirty="0"/>
              <a:t> (as to the </a:t>
            </a:r>
            <a:r>
              <a:rPr lang="sv-SE" dirty="0" err="1"/>
              <a:t>swedish</a:t>
            </a:r>
            <a:r>
              <a:rPr lang="sv-SE" dirty="0"/>
              <a:t> version) to layout etc. </a:t>
            </a:r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555561" y="2593910"/>
            <a:ext cx="1515836" cy="1145235"/>
          </a:xfrm>
          <a:prstGeom prst="wedgeRectCallout">
            <a:avLst>
              <a:gd name="adj1" fmla="val 149057"/>
              <a:gd name="adj2" fmla="val 67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In </a:t>
            </a:r>
            <a:r>
              <a:rPr lang="sv-SE" sz="1200" dirty="0" err="1"/>
              <a:t>drop</a:t>
            </a:r>
            <a:r>
              <a:rPr lang="sv-SE" sz="1200" dirty="0"/>
              <a:t> down </a:t>
            </a:r>
            <a:r>
              <a:rPr lang="sv-SE" sz="1200" dirty="0" err="1"/>
              <a:t>here</a:t>
            </a:r>
            <a:r>
              <a:rPr lang="sv-SE" sz="1200" dirty="0"/>
              <a:t> – </a:t>
            </a:r>
            <a:r>
              <a:rPr lang="sv-SE" sz="1200" dirty="0" err="1"/>
              <a:t>add</a:t>
            </a:r>
            <a:r>
              <a:rPr lang="sv-SE" sz="1200" dirty="0"/>
              <a:t>: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 </a:t>
            </a:r>
            <a:r>
              <a:rPr lang="sv-SE" sz="1200" dirty="0" err="1"/>
              <a:t>Phd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Speech Bubble: Rectangle 6"/>
          <p:cNvSpPr/>
          <p:nvPr/>
        </p:nvSpPr>
        <p:spPr>
          <a:xfrm>
            <a:off x="9926606" y="2021292"/>
            <a:ext cx="1515836" cy="1145235"/>
          </a:xfrm>
          <a:prstGeom prst="wedgeRectCallout">
            <a:avLst>
              <a:gd name="adj1" fmla="val -252892"/>
              <a:gd name="adj2" fmla="val 83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Educational</a:t>
            </a:r>
            <a:r>
              <a:rPr lang="sv-SE" sz="1200" dirty="0"/>
              <a:t> institution</a:t>
            </a:r>
            <a:r>
              <a:rPr lang="en-US" altLang="sv-SE" sz="1200" dirty="0"/>
              <a:t>=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9926606" y="3806549"/>
            <a:ext cx="2137876" cy="1614537"/>
          </a:xfrm>
          <a:prstGeom prst="wedgeRectCallout">
            <a:avLst>
              <a:gd name="adj1" fmla="val -255970"/>
              <a:gd name="adj2" fmla="val 31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>
                <a:solidFill>
                  <a:schemeClr val="tx1"/>
                </a:solidFill>
              </a:rPr>
              <a:t>These</a:t>
            </a:r>
            <a:r>
              <a:rPr lang="sv-SE" sz="1200" dirty="0">
                <a:solidFill>
                  <a:schemeClr val="tx1"/>
                </a:solidFill>
              </a:rPr>
              <a:t> </a:t>
            </a:r>
            <a:r>
              <a:rPr lang="sv-SE" sz="1200" dirty="0" err="1">
                <a:solidFill>
                  <a:schemeClr val="tx1"/>
                </a:solidFill>
              </a:rPr>
              <a:t>three</a:t>
            </a:r>
            <a:r>
              <a:rPr lang="sv-SE" sz="1200" dirty="0">
                <a:solidFill>
                  <a:schemeClr val="tx1"/>
                </a:solidFill>
              </a:rPr>
              <a:t> </a:t>
            </a:r>
            <a:r>
              <a:rPr lang="sv-SE" sz="1200" dirty="0" err="1">
                <a:solidFill>
                  <a:schemeClr val="tx1"/>
                </a:solidFill>
              </a:rPr>
              <a:t>boxes</a:t>
            </a:r>
            <a:r>
              <a:rPr lang="sv-SE" sz="1200" dirty="0">
                <a:solidFill>
                  <a:schemeClr val="tx1"/>
                </a:solidFill>
              </a:rPr>
              <a:t> – </a:t>
            </a:r>
            <a:r>
              <a:rPr lang="sv-SE" sz="1200" dirty="0" err="1">
                <a:solidFill>
                  <a:schemeClr val="tx1"/>
                </a:solidFill>
              </a:rPr>
              <a:t>possible</a:t>
            </a:r>
            <a:r>
              <a:rPr lang="sv-SE" sz="1200" dirty="0">
                <a:solidFill>
                  <a:schemeClr val="tx1"/>
                </a:solidFill>
              </a:rPr>
              <a:t> to </a:t>
            </a:r>
            <a:r>
              <a:rPr lang="sv-SE" sz="1200" dirty="0" err="1">
                <a:solidFill>
                  <a:schemeClr val="tx1"/>
                </a:solidFill>
              </a:rPr>
              <a:t>add</a:t>
            </a:r>
            <a:r>
              <a:rPr lang="sv-SE" sz="1200" dirty="0">
                <a:solidFill>
                  <a:schemeClr val="tx1"/>
                </a:solidFill>
              </a:rPr>
              <a:t>, </a:t>
            </a:r>
            <a:r>
              <a:rPr lang="sv-SE" sz="1200" dirty="0" err="1">
                <a:solidFill>
                  <a:schemeClr val="tx1"/>
                </a:solidFill>
              </a:rPr>
              <a:t>several</a:t>
            </a:r>
            <a:r>
              <a:rPr lang="sv-SE" sz="1200" dirty="0">
                <a:solidFill>
                  <a:schemeClr val="tx1"/>
                </a:solidFill>
              </a:rPr>
              <a:t>? </a:t>
            </a:r>
            <a:r>
              <a:rPr lang="sv-SE" sz="1200" dirty="0">
                <a:solidFill>
                  <a:schemeClr val="tx1"/>
                </a:solidFill>
                <a:highlight>
                  <a:srgbClr val="FFFF00"/>
                </a:highlight>
              </a:rPr>
              <a:t>Or ONLY ONE </a:t>
            </a:r>
            <a:r>
              <a:rPr lang="sv-SE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Other</a:t>
            </a:r>
            <a:r>
              <a:rPr lang="sv-SE" sz="12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v-SE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education</a:t>
            </a:r>
            <a:r>
              <a:rPr lang="sv-SE" sz="1200" dirty="0">
                <a:solidFill>
                  <a:schemeClr val="tx1"/>
                </a:solidFill>
                <a:highlight>
                  <a:srgbClr val="FFFF00"/>
                </a:highlight>
              </a:rPr>
              <a:t>?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Should </a:t>
            </a:r>
            <a:r>
              <a:rPr lang="sv-SE" sz="1200" dirty="0" err="1"/>
              <a:t>then</a:t>
            </a:r>
            <a:r>
              <a:rPr lang="sv-SE" sz="1200" dirty="0"/>
              <a:t> be areas (plural). Make sure layout is </a:t>
            </a:r>
            <a:r>
              <a:rPr lang="sv-SE" sz="1200" dirty="0" err="1"/>
              <a:t>consistent</a:t>
            </a:r>
            <a:r>
              <a:rPr lang="sv-SE" sz="1200" dirty="0"/>
              <a:t>, and ”inbox text” fits </a:t>
            </a:r>
            <a:r>
              <a:rPr lang="sv-SE" sz="1200" dirty="0" err="1"/>
              <a:t>into</a:t>
            </a:r>
            <a:r>
              <a:rPr lang="sv-SE" sz="1200" dirty="0"/>
              <a:t> the box..</a:t>
            </a:r>
            <a:endParaRPr lang="en-US" sz="12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5B577EC-963F-0D8B-CE17-E3C7334D98E7}"/>
              </a:ext>
            </a:extLst>
          </p:cNvPr>
          <p:cNvSpPr/>
          <p:nvPr/>
        </p:nvSpPr>
        <p:spPr>
          <a:xfrm>
            <a:off x="749557" y="4764141"/>
            <a:ext cx="1710223" cy="764333"/>
          </a:xfrm>
          <a:prstGeom prst="wedgeRectCallout">
            <a:avLst>
              <a:gd name="adj1" fmla="val 158422"/>
              <a:gd name="adj2" fmla="val -23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First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letter CAPITAL..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Others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small </a:t>
            </a: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4" y="201650"/>
            <a:ext cx="10295512" cy="6454699"/>
          </a:xfrm>
          <a:prstGeom prst="rect">
            <a:avLst/>
          </a:prstGeom>
        </p:spPr>
      </p:pic>
      <p:sp>
        <p:nvSpPr>
          <p:cNvPr id="7" name="Speech Bubble: Rectangle 6"/>
          <p:cNvSpPr/>
          <p:nvPr/>
        </p:nvSpPr>
        <p:spPr>
          <a:xfrm>
            <a:off x="9696450" y="2389505"/>
            <a:ext cx="2095500" cy="3096014"/>
          </a:xfrm>
          <a:prstGeom prst="wedgeRectCallout">
            <a:avLst>
              <a:gd name="adj1" fmla="val -130369"/>
              <a:gd name="adj2" fmla="val 17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Eng version ok – </a:t>
            </a:r>
          </a:p>
          <a:p>
            <a:pPr algn="ctr"/>
            <a:endParaRPr lang="sv-SE" dirty="0"/>
          </a:p>
          <a:p>
            <a:pPr algn="ctr"/>
            <a:r>
              <a:rPr lang="sv-SE" sz="1200" dirty="0"/>
              <a:t>Minor fix –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Put boxes in order of relevance) same for </a:t>
            </a:r>
            <a:r>
              <a:rPr lang="en-US" sz="1200" dirty="0" err="1"/>
              <a:t>sw</a:t>
            </a:r>
            <a:r>
              <a:rPr lang="en-US" sz="1200" dirty="0"/>
              <a:t> version – </a:t>
            </a:r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row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ok, </a:t>
            </a:r>
            <a:r>
              <a:rPr lang="sv-SE" sz="1200" dirty="0" err="1"/>
              <a:t>row</a:t>
            </a:r>
            <a:r>
              <a:rPr lang="sv-SE" sz="1200" dirty="0"/>
              <a:t> </a:t>
            </a:r>
            <a:r>
              <a:rPr lang="sv-SE" sz="1200" dirty="0" err="1"/>
              <a:t>two</a:t>
            </a:r>
            <a:r>
              <a:rPr lang="sv-SE" sz="1200" dirty="0"/>
              <a:t> (</a:t>
            </a:r>
            <a:r>
              <a:rPr lang="sv-SE" sz="1200" dirty="0" err="1"/>
              <a:t>core</a:t>
            </a:r>
            <a:r>
              <a:rPr lang="sv-SE" sz="1200" dirty="0"/>
              <a:t> </a:t>
            </a:r>
            <a:r>
              <a:rPr lang="sv-SE" sz="1200" dirty="0" err="1"/>
              <a:t>responsibilities</a:t>
            </a:r>
            <a:r>
              <a:rPr lang="sv-SE" sz="1200" dirty="0"/>
              <a:t> and </a:t>
            </a:r>
            <a:r>
              <a:rPr lang="sv-SE" sz="1200" dirty="0" err="1"/>
              <a:t>level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role</a:t>
            </a:r>
            <a:r>
              <a:rPr lang="sv-SE" sz="1200" dirty="0"/>
              <a:t> (small ”o”) in </a:t>
            </a:r>
            <a:r>
              <a:rPr lang="sv-SE" sz="1200" dirty="0" err="1"/>
              <a:t>header</a:t>
            </a:r>
            <a:r>
              <a:rPr lang="sv-SE" sz="1200" dirty="0"/>
              <a:t>..</a:t>
            </a:r>
          </a:p>
          <a:p>
            <a:pPr algn="ctr"/>
            <a:r>
              <a:rPr lang="sv-SE" sz="1200" dirty="0" err="1"/>
              <a:t>Row</a:t>
            </a:r>
            <a:r>
              <a:rPr lang="sv-SE" sz="1200" dirty="0"/>
              <a:t> </a:t>
            </a:r>
            <a:r>
              <a:rPr lang="sv-SE" sz="1200" dirty="0" err="1"/>
              <a:t>three</a:t>
            </a:r>
            <a:r>
              <a:rPr lang="sv-SE" sz="1200" dirty="0"/>
              <a:t> </a:t>
            </a:r>
            <a:r>
              <a:rPr lang="sv-SE" sz="1200" dirty="0" err="1"/>
              <a:t>Future</a:t>
            </a:r>
            <a:r>
              <a:rPr lang="sv-SE" sz="1200" dirty="0"/>
              <a:t> </a:t>
            </a:r>
            <a:r>
              <a:rPr lang="sv-SE" sz="1200" dirty="0" err="1"/>
              <a:t>professional</a:t>
            </a:r>
            <a:r>
              <a:rPr lang="sv-SE" sz="1200" dirty="0"/>
              <a:t> </a:t>
            </a:r>
            <a:r>
              <a:rPr lang="sv-SE" sz="1200" dirty="0" err="1"/>
              <a:t>role</a:t>
            </a:r>
            <a:r>
              <a:rPr lang="sv-SE" sz="1200" dirty="0"/>
              <a:t>, </a:t>
            </a:r>
            <a:r>
              <a:rPr lang="sv-SE" sz="1200" dirty="0" err="1"/>
              <a:t>then</a:t>
            </a:r>
            <a:r>
              <a:rPr lang="sv-SE" sz="1200" dirty="0"/>
              <a:t> </a:t>
            </a:r>
            <a:r>
              <a:rPr lang="sv-SE" sz="1200" dirty="0" err="1"/>
              <a:t>finally</a:t>
            </a:r>
            <a:r>
              <a:rPr lang="sv-SE" sz="1200" dirty="0"/>
              <a:t>, box nr 6 -  extra </a:t>
            </a:r>
            <a:r>
              <a:rPr lang="sv-SE" sz="1200" dirty="0" err="1"/>
              <a:t>curricular</a:t>
            </a:r>
            <a:r>
              <a:rPr lang="sv-SE" sz="1200" dirty="0"/>
              <a:t> box… </a:t>
            </a:r>
            <a:r>
              <a:rPr lang="en-US" altLang="sv-SE" sz="1200" dirty="0"/>
              <a:t> </a:t>
            </a:r>
            <a:r>
              <a:rPr lang="en-US" altLang="sv-SE" sz="1200" dirty="0">
                <a:solidFill>
                  <a:schemeClr val="accent6"/>
                </a:solidFill>
              </a:rPr>
              <a:t>==&gt; what screen resoultion you are using ? </a:t>
            </a:r>
            <a:r>
              <a:rPr lang="en-US" altLang="sv-SE" sz="1200" dirty="0">
                <a:solidFill>
                  <a:schemeClr val="accent6"/>
                </a:solidFill>
                <a:highlight>
                  <a:srgbClr val="FFFF00"/>
                </a:highlight>
              </a:rPr>
              <a:t>OK so that’s the problem?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7A75A1E-0FEA-308E-5DA0-8AE56DD72BAE}"/>
              </a:ext>
            </a:extLst>
          </p:cNvPr>
          <p:cNvSpPr/>
          <p:nvPr/>
        </p:nvSpPr>
        <p:spPr>
          <a:xfrm>
            <a:off x="749557" y="4764141"/>
            <a:ext cx="1710223" cy="1804610"/>
          </a:xfrm>
          <a:prstGeom prst="wedgeRectCallout">
            <a:avLst>
              <a:gd name="adj1" fmla="val 148056"/>
              <a:gd name="adj2" fmla="val -1180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comment</a:t>
            </a:r>
            <a:r>
              <a:rPr lang="sv-SE" sz="1200" dirty="0"/>
              <a:t> to the right… NB: order </a:t>
            </a:r>
            <a:r>
              <a:rPr lang="sv-SE" sz="1200" dirty="0" err="1"/>
              <a:t>here</a:t>
            </a:r>
            <a:r>
              <a:rPr lang="sv-SE" sz="1200" dirty="0"/>
              <a:t> same as in the </a:t>
            </a:r>
            <a:r>
              <a:rPr lang="sv-SE" sz="1200" dirty="0" err="1"/>
              <a:t>swedish</a:t>
            </a:r>
            <a:r>
              <a:rPr lang="sv-SE" sz="1200" dirty="0"/>
              <a:t> </a:t>
            </a:r>
            <a:r>
              <a:rPr lang="sv-SE" sz="1200" dirty="0" err="1"/>
              <a:t>flow</a:t>
            </a:r>
            <a:r>
              <a:rPr lang="sv-SE" sz="1200" dirty="0"/>
              <a:t>… </a:t>
            </a:r>
            <a:r>
              <a:rPr lang="sv-SE" sz="1200" dirty="0" err="1"/>
              <a:t>see</a:t>
            </a:r>
            <a:r>
              <a:rPr lang="sv-SE" sz="1200" dirty="0"/>
              <a:t> </a:t>
            </a:r>
            <a:r>
              <a:rPr lang="sv-SE" sz="1200" dirty="0" err="1"/>
              <a:t>next</a:t>
            </a:r>
            <a:r>
              <a:rPr lang="sv-SE" sz="1200" dirty="0"/>
              <a:t> page..</a:t>
            </a:r>
          </a:p>
          <a:p>
            <a:pPr algn="ctr"/>
            <a:endParaRPr lang="sv-SE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Current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professtional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1,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additional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3,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Core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level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of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role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then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Future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professional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, and last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field</a:t>
            </a:r>
            <a:r>
              <a:rPr lang="sv-SE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extra </a:t>
            </a:r>
            <a:r>
              <a:rPr lang="sv-SE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curricular</a:t>
            </a:r>
            <a:endParaRPr lang="sv-SE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2" y="319695"/>
            <a:ext cx="10333615" cy="640897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555561" y="2593910"/>
            <a:ext cx="1515836" cy="1145235"/>
          </a:xfrm>
          <a:prstGeom prst="wedgeRectCallout">
            <a:avLst>
              <a:gd name="adj1" fmla="val 172307"/>
              <a:gd name="adj2" fmla="val 18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nuvarande roll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9280440" y="2198961"/>
            <a:ext cx="1515836" cy="1145235"/>
          </a:xfrm>
          <a:prstGeom prst="wedgeRectCallout">
            <a:avLst>
              <a:gd name="adj1" fmla="val -146903"/>
              <a:gd name="adj2" fmla="val 49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ytterligare roll</a:t>
            </a: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4740" y="4646930"/>
            <a:ext cx="2068195" cy="49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Reverse</a:t>
            </a:r>
            <a:r>
              <a:rPr lang="sv-SE" sz="1200" dirty="0"/>
              <a:t> </a:t>
            </a:r>
            <a:r>
              <a:rPr lang="sv-SE" sz="1200" dirty="0" err="1"/>
              <a:t>these</a:t>
            </a:r>
            <a:r>
              <a:rPr lang="sv-SE" sz="1200" dirty="0"/>
              <a:t> </a:t>
            </a:r>
            <a:r>
              <a:rPr lang="sv-SE" sz="1200" dirty="0" err="1"/>
              <a:t>four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…extra </a:t>
            </a:r>
            <a:r>
              <a:rPr lang="sv-SE" sz="1200" dirty="0" err="1"/>
              <a:t>curricular</a:t>
            </a:r>
            <a:r>
              <a:rPr lang="sv-SE" sz="1200" dirty="0"/>
              <a:t> last..</a:t>
            </a:r>
            <a:endParaRPr lang="en-US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9600791" y="3354208"/>
            <a:ext cx="1515836" cy="1145235"/>
          </a:xfrm>
          <a:prstGeom prst="wedgeRectCallout">
            <a:avLst>
              <a:gd name="adj1" fmla="val -193069"/>
              <a:gd name="adj2" fmla="val 1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Framtida yrkesroll (</a:t>
            </a:r>
            <a:r>
              <a:rPr lang="sv-SE" sz="1200" dirty="0" err="1"/>
              <a:t>remove</a:t>
            </a:r>
            <a:r>
              <a:rPr lang="sv-SE" sz="1200" dirty="0"/>
              <a:t> ?- </a:t>
            </a:r>
            <a:r>
              <a:rPr lang="sv-SE" sz="1200" dirty="0" err="1"/>
              <a:t>questionmark</a:t>
            </a:r>
            <a:r>
              <a:rPr lang="sv-SE" sz="1200" dirty="0"/>
              <a:t>)</a:t>
            </a:r>
            <a:r>
              <a:rPr lang="en-US" altLang="sv-SE" sz="1200" dirty="0">
                <a:solidFill>
                  <a:srgbClr val="FF0000"/>
                </a:solidFill>
              </a:rPr>
              <a:t>-Don</a:t>
            </a:r>
            <a:r>
              <a:rPr lang="en-US" altLang="sv-SE" sz="1200" dirty="0"/>
              <a:t>e</a:t>
            </a:r>
          </a:p>
        </p:txBody>
      </p:sp>
      <p:sp>
        <p:nvSpPr>
          <p:cNvPr id="12" name="Speech Bubble: Rectangle 11"/>
          <p:cNvSpPr/>
          <p:nvPr/>
        </p:nvSpPr>
        <p:spPr>
          <a:xfrm>
            <a:off x="9600791" y="4647669"/>
            <a:ext cx="1515836" cy="1145235"/>
          </a:xfrm>
          <a:prstGeom prst="wedgeRectCallout">
            <a:avLst>
              <a:gd name="adj1" fmla="val -188760"/>
              <a:gd name="adj2" fmla="val -6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Skriv in din framtida drömroll</a:t>
            </a: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3" name="Speech Bubble: Rectangle 12"/>
          <p:cNvSpPr/>
          <p:nvPr/>
        </p:nvSpPr>
        <p:spPr>
          <a:xfrm>
            <a:off x="0" y="4499443"/>
            <a:ext cx="2071397" cy="1332700"/>
          </a:xfrm>
          <a:prstGeom prst="wedgeRectCallout">
            <a:avLst>
              <a:gd name="adj1" fmla="val 140555"/>
              <a:gd name="adj2" fmla="val -82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Put</a:t>
            </a:r>
            <a:r>
              <a:rPr lang="sv-SE" sz="1200" dirty="0"/>
              <a:t> as last box (</a:t>
            </a:r>
            <a:r>
              <a:rPr lang="sv-SE" sz="1200" dirty="0" err="1"/>
              <a:t>now</a:t>
            </a:r>
            <a:r>
              <a:rPr lang="sv-SE" sz="1200" dirty="0"/>
              <a:t> rollnivå)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Reame</a:t>
            </a:r>
            <a:r>
              <a:rPr lang="sv-SE" sz="1200" dirty="0"/>
              <a:t>: </a:t>
            </a:r>
          </a:p>
          <a:p>
            <a:pPr algn="ctr"/>
            <a:r>
              <a:rPr lang="sv-SE" sz="1200" dirty="0" err="1"/>
              <a:t>Fritidsutbildninar</a:t>
            </a:r>
            <a:r>
              <a:rPr lang="sv-SE" sz="1200" dirty="0"/>
              <a:t> (språk, data </a:t>
            </a:r>
            <a:r>
              <a:rPr lang="sv-SE" sz="1200" dirty="0" err="1"/>
              <a:t>m.m</a:t>
            </a:r>
            <a:r>
              <a:rPr lang="sv-SE" sz="1200" dirty="0"/>
              <a:t>)</a:t>
            </a: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4" name="Speech Bubble: Rectangle 13"/>
          <p:cNvSpPr/>
          <p:nvPr/>
        </p:nvSpPr>
        <p:spPr>
          <a:xfrm>
            <a:off x="0" y="5926738"/>
            <a:ext cx="2071397" cy="710511"/>
          </a:xfrm>
          <a:prstGeom prst="wedgeRectCallout">
            <a:avLst>
              <a:gd name="adj1" fmla="val 135150"/>
              <a:gd name="adj2" fmla="val -24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Lägg till områden (t.ex. franska)</a:t>
            </a: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5" name="Speech Bubble: Rectangle 14"/>
          <p:cNvSpPr/>
          <p:nvPr/>
        </p:nvSpPr>
        <p:spPr>
          <a:xfrm>
            <a:off x="2475722" y="5926738"/>
            <a:ext cx="2071397" cy="710511"/>
          </a:xfrm>
          <a:prstGeom prst="wedgeRectCallout">
            <a:avLst>
              <a:gd name="adj1" fmla="val 24790"/>
              <a:gd name="adj2" fmla="val -152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Huvudsakliga ansvar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could</a:t>
            </a:r>
            <a:r>
              <a:rPr lang="sv-SE" sz="1200" dirty="0"/>
              <a:t> be plural </a:t>
            </a:r>
            <a:r>
              <a:rPr lang="sv-SE" sz="1200" dirty="0" err="1"/>
              <a:t>yes</a:t>
            </a:r>
            <a:r>
              <a:rPr lang="sv-SE" sz="1200" dirty="0"/>
              <a:t>?)</a:t>
            </a:r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sp>
        <p:nvSpPr>
          <p:cNvPr id="16" name="Speech Bubble: Rectangle 15"/>
          <p:cNvSpPr/>
          <p:nvPr/>
        </p:nvSpPr>
        <p:spPr>
          <a:xfrm>
            <a:off x="9045230" y="6033837"/>
            <a:ext cx="2071397" cy="710511"/>
          </a:xfrm>
          <a:prstGeom prst="wedgeRectCallout">
            <a:avLst>
              <a:gd name="adj1" fmla="val -173859"/>
              <a:gd name="adj2" fmla="val -120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Välj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Done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5140" t="67772" r="32513" b="12015"/>
          <a:stretch>
            <a:fillRect/>
          </a:stretch>
        </p:blipFill>
        <p:spPr>
          <a:xfrm>
            <a:off x="130629" y="72222"/>
            <a:ext cx="2724540" cy="138616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475722" y="1735494"/>
            <a:ext cx="4802156" cy="3806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25024" y="310367"/>
            <a:ext cx="2724540" cy="114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Co-</a:t>
            </a:r>
            <a:r>
              <a:rPr lang="sv-SE" sz="1200" dirty="0" err="1"/>
              <a:t>worker</a:t>
            </a:r>
            <a:r>
              <a:rPr lang="sv-SE" sz="1200" dirty="0"/>
              <a:t> = Medarbetare</a:t>
            </a:r>
          </a:p>
          <a:p>
            <a:pPr algn="ctr"/>
            <a:r>
              <a:rPr lang="sv-SE" sz="1200" dirty="0"/>
              <a:t>Team </a:t>
            </a:r>
            <a:r>
              <a:rPr lang="sv-SE" sz="1200" dirty="0" err="1"/>
              <a:t>leader</a:t>
            </a:r>
            <a:r>
              <a:rPr lang="sv-SE" sz="1200" dirty="0"/>
              <a:t> = Gruppchef</a:t>
            </a:r>
          </a:p>
          <a:p>
            <a:pPr algn="ctr"/>
            <a:r>
              <a:rPr lang="sv-SE" sz="1200" dirty="0"/>
              <a:t>Manager= Mellanchef</a:t>
            </a:r>
          </a:p>
          <a:p>
            <a:pPr algn="ctr"/>
            <a:r>
              <a:rPr lang="sv-SE" sz="1200" dirty="0" err="1"/>
              <a:t>Executive</a:t>
            </a:r>
            <a:r>
              <a:rPr lang="sv-SE" sz="1200" dirty="0"/>
              <a:t> manager = Högre chef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167357"/>
            <a:ext cx="10402201" cy="6523285"/>
          </a:xfrm>
          <a:prstGeom prst="rect">
            <a:avLst/>
          </a:prstGeom>
        </p:spPr>
      </p:pic>
      <p:sp>
        <p:nvSpPr>
          <p:cNvPr id="6" name="Speech Bubble: Rectangle 5"/>
          <p:cNvSpPr/>
          <p:nvPr/>
        </p:nvSpPr>
        <p:spPr>
          <a:xfrm>
            <a:off x="10306050" y="1171575"/>
            <a:ext cx="1562100" cy="733425"/>
          </a:xfrm>
          <a:prstGeom prst="wedgeRectCallout">
            <a:avLst>
              <a:gd name="adj1" fmla="val -148658"/>
              <a:gd name="adj2" fmla="val 5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Should </a:t>
            </a:r>
            <a:r>
              <a:rPr lang="sv-SE" sz="1200" dirty="0" err="1"/>
              <a:t>likely</a:t>
            </a:r>
            <a:r>
              <a:rPr lang="sv-SE" sz="1200" dirty="0"/>
              <a:t> be ”areas”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interest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Speech Bubble: Rectangle 6"/>
          <p:cNvSpPr/>
          <p:nvPr/>
        </p:nvSpPr>
        <p:spPr>
          <a:xfrm>
            <a:off x="10020524" y="2575250"/>
            <a:ext cx="1847625" cy="1716832"/>
          </a:xfrm>
          <a:prstGeom prst="wedgeRectCallout">
            <a:avLst>
              <a:gd name="adj1" fmla="val -148658"/>
              <a:gd name="adj2" fmla="val 5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Layout – </a:t>
            </a:r>
            <a:r>
              <a:rPr lang="sv-SE" sz="1200" dirty="0" err="1"/>
              <a:t>boxes</a:t>
            </a:r>
            <a:r>
              <a:rPr lang="sv-SE" sz="1200" dirty="0"/>
              <a:t> must be the same… </a:t>
            </a:r>
            <a:r>
              <a:rPr lang="sv-SE" sz="1200" dirty="0" err="1"/>
              <a:t>smaller</a:t>
            </a:r>
            <a:r>
              <a:rPr lang="sv-SE" sz="1200" dirty="0"/>
              <a:t> text font? Or </a:t>
            </a:r>
            <a:r>
              <a:rPr lang="sv-SE" sz="1200" dirty="0" err="1"/>
              <a:t>how</a:t>
            </a:r>
            <a:r>
              <a:rPr lang="sv-SE" sz="1200" dirty="0"/>
              <a:t> to </a:t>
            </a:r>
            <a:r>
              <a:rPr lang="sv-SE" sz="1200" dirty="0" err="1"/>
              <a:t>solve</a:t>
            </a:r>
            <a:r>
              <a:rPr lang="sv-SE" sz="1200" dirty="0"/>
              <a:t> – it looks </a:t>
            </a:r>
            <a:r>
              <a:rPr lang="sv-SE" sz="1200" dirty="0" err="1"/>
              <a:t>vey</a:t>
            </a:r>
            <a:r>
              <a:rPr lang="sv-SE" sz="1200" dirty="0"/>
              <a:t> </a:t>
            </a:r>
            <a:r>
              <a:rPr lang="sv-SE" sz="1200" dirty="0" err="1"/>
              <a:t>fuzzy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various</a:t>
            </a:r>
            <a:r>
              <a:rPr lang="sv-SE" sz="1200" dirty="0"/>
              <a:t> </a:t>
            </a:r>
            <a:r>
              <a:rPr lang="sv-SE" sz="1200" dirty="0" err="1"/>
              <a:t>sizes</a:t>
            </a:r>
            <a:r>
              <a:rPr lang="sv-SE" sz="1200" dirty="0"/>
              <a:t>..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Use</a:t>
            </a:r>
            <a:r>
              <a:rPr lang="sv-SE" sz="1200" dirty="0"/>
              <a:t> same (</a:t>
            </a:r>
            <a:r>
              <a:rPr lang="sv-SE" sz="1200" dirty="0" err="1"/>
              <a:t>Capital</a:t>
            </a:r>
            <a:r>
              <a:rPr lang="sv-SE" sz="1200" dirty="0"/>
              <a:t>/non </a:t>
            </a:r>
            <a:r>
              <a:rPr lang="sv-SE" sz="1200" dirty="0" err="1"/>
              <a:t>capital</a:t>
            </a:r>
            <a:r>
              <a:rPr lang="sv-SE" sz="1200" dirty="0"/>
              <a:t> letter) as on </a:t>
            </a:r>
            <a:r>
              <a:rPr lang="sv-SE" sz="1200" dirty="0" err="1"/>
              <a:t>other</a:t>
            </a:r>
            <a:r>
              <a:rPr lang="sv-SE" sz="1200" dirty="0"/>
              <a:t> </a:t>
            </a:r>
            <a:r>
              <a:rPr lang="sv-SE" sz="1200" dirty="0" err="1"/>
              <a:t>places</a:t>
            </a:r>
            <a:r>
              <a:rPr lang="sv-SE" sz="1200" dirty="0"/>
              <a:t>) </a:t>
            </a:r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9557104" y="4435153"/>
            <a:ext cx="1847625" cy="1472098"/>
          </a:xfrm>
          <a:prstGeom prst="wedgeRectCallout">
            <a:avLst>
              <a:gd name="adj1" fmla="val -279959"/>
              <a:gd name="adj2" fmla="val 26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Not </a:t>
            </a:r>
            <a:r>
              <a:rPr lang="sv-SE" sz="1200" dirty="0" err="1"/>
              <a:t>recruitment</a:t>
            </a:r>
            <a:r>
              <a:rPr lang="sv-SE" sz="1200" dirty="0"/>
              <a:t> </a:t>
            </a:r>
            <a:r>
              <a:rPr lang="sv-SE" sz="1200" dirty="0" err="1"/>
              <a:t>ads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… </a:t>
            </a:r>
          </a:p>
          <a:p>
            <a:pPr algn="ctr"/>
            <a:r>
              <a:rPr lang="en-US" sz="1200" dirty="0"/>
              <a:t>Should be: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Additional</a:t>
            </a:r>
            <a:r>
              <a:rPr lang="sv-SE" sz="1200" dirty="0"/>
              <a:t> areas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interest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9" name="Speech Bubble: Rectangle 8"/>
          <p:cNvSpPr/>
          <p:nvPr/>
        </p:nvSpPr>
        <p:spPr>
          <a:xfrm>
            <a:off x="801655" y="4457899"/>
            <a:ext cx="1847625" cy="1472098"/>
          </a:xfrm>
          <a:prstGeom prst="wedgeRectCallout">
            <a:avLst>
              <a:gd name="adj1" fmla="val 95344"/>
              <a:gd name="adj2" fmla="val 4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</a:t>
            </a:r>
            <a:r>
              <a:rPr lang="sv-SE" sz="1200" dirty="0" err="1"/>
              <a:t>capital</a:t>
            </a:r>
            <a:r>
              <a:rPr lang="sv-SE" sz="1200" dirty="0"/>
              <a:t> letter on </a:t>
            </a:r>
            <a:r>
              <a:rPr lang="sv-SE" sz="1200" dirty="0" err="1"/>
              <a:t>first</a:t>
            </a:r>
            <a:r>
              <a:rPr lang="sv-SE" sz="1200" dirty="0"/>
              <a:t>)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Add</a:t>
            </a:r>
            <a:r>
              <a:rPr lang="sv-SE" sz="1200" dirty="0"/>
              <a:t> (</a:t>
            </a:r>
            <a:r>
              <a:rPr lang="sv-SE" sz="1200" dirty="0" err="1"/>
              <a:t>separated</a:t>
            </a:r>
            <a:r>
              <a:rPr lang="sv-SE" sz="1200" dirty="0"/>
              <a:t> by </a:t>
            </a:r>
            <a:r>
              <a:rPr lang="sv-SE" sz="1200" dirty="0" err="1"/>
              <a:t>comma</a:t>
            </a:r>
            <a:r>
              <a:rPr lang="sv-SE" sz="1200" dirty="0"/>
              <a:t>)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sv-SE" sz="1200" dirty="0"/>
          </a:p>
          <a:p>
            <a:pPr algn="ctr"/>
            <a:endParaRPr lang="sv-SE" sz="1200" dirty="0"/>
          </a:p>
          <a:p>
            <a:pPr algn="ctr"/>
            <a:endParaRPr lang="en-US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6645728" y="6092890"/>
            <a:ext cx="3459325" cy="597752"/>
          </a:xfrm>
          <a:prstGeom prst="wedgeRectCallout">
            <a:avLst>
              <a:gd name="adj1" fmla="val -108396"/>
              <a:gd name="adj2" fmla="val 15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</a:t>
            </a:r>
            <a:r>
              <a:rPr lang="sv-SE" sz="1200" dirty="0" err="1"/>
              <a:t>capital</a:t>
            </a:r>
            <a:r>
              <a:rPr lang="sv-SE" sz="1200" dirty="0"/>
              <a:t> letter on </a:t>
            </a:r>
            <a:r>
              <a:rPr lang="sv-SE" sz="1200" dirty="0" err="1"/>
              <a:t>first</a:t>
            </a:r>
            <a:r>
              <a:rPr lang="sv-SE" sz="1200" dirty="0"/>
              <a:t>)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talked</a:t>
            </a:r>
            <a:r>
              <a:rPr lang="sv-SE" sz="1200" dirty="0"/>
              <a:t> </a:t>
            </a:r>
            <a:r>
              <a:rPr lang="sv-SE" sz="1200" dirty="0" err="1"/>
              <a:t>about</a:t>
            </a:r>
            <a:r>
              <a:rPr lang="sv-SE" sz="1200" dirty="0"/>
              <a:t> a full bar/</a:t>
            </a:r>
            <a:r>
              <a:rPr lang="sv-SE" sz="1200" dirty="0" err="1"/>
              <a:t>other</a:t>
            </a:r>
            <a:r>
              <a:rPr lang="sv-SE" sz="1200" dirty="0"/>
              <a:t> layout to </a:t>
            </a:r>
            <a:r>
              <a:rPr lang="sv-SE" sz="1200" dirty="0" err="1"/>
              <a:t>highligt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choice…</a:t>
            </a:r>
            <a:r>
              <a:rPr lang="sv-SE" sz="1200" dirty="0" err="1"/>
              <a:t>Maybe</a:t>
            </a:r>
            <a:r>
              <a:rPr lang="sv-SE" sz="1200" dirty="0"/>
              <a:t> not </a:t>
            </a:r>
            <a:r>
              <a:rPr lang="sv-SE" sz="1200" dirty="0" err="1"/>
              <a:t>agree</a:t>
            </a:r>
            <a:r>
              <a:rPr lang="sv-SE" sz="1200" dirty="0"/>
              <a:t> to </a:t>
            </a:r>
            <a:r>
              <a:rPr lang="sv-SE" sz="1200" dirty="0" err="1"/>
              <a:t>receive</a:t>
            </a:r>
            <a:r>
              <a:rPr lang="sv-SE" sz="1200" dirty="0"/>
              <a:t>… (I </a:t>
            </a:r>
            <a:r>
              <a:rPr lang="sv-SE" sz="1200" dirty="0" err="1"/>
              <a:t>am</a:t>
            </a:r>
            <a:r>
              <a:rPr lang="sv-SE" sz="1200" dirty="0"/>
              <a:t> </a:t>
            </a:r>
            <a:r>
              <a:rPr lang="sv-SE" sz="1200" dirty="0" err="1"/>
              <a:t>also</a:t>
            </a:r>
            <a:r>
              <a:rPr lang="sv-SE" sz="1200" dirty="0"/>
              <a:t> </a:t>
            </a:r>
            <a:r>
              <a:rPr lang="sv-SE" sz="1200" dirty="0" err="1"/>
              <a:t>interested</a:t>
            </a:r>
            <a:r>
              <a:rPr lang="sv-SE" sz="1200" dirty="0"/>
              <a:t> in </a:t>
            </a:r>
            <a:r>
              <a:rPr lang="sv-SE" sz="1200" dirty="0" err="1"/>
              <a:t>recruitment</a:t>
            </a:r>
            <a:r>
              <a:rPr lang="sv-SE" sz="1200" dirty="0"/>
              <a:t> information) </a:t>
            </a:r>
          </a:p>
          <a:p>
            <a:pPr algn="ctr"/>
            <a:endParaRPr lang="sv-SE" sz="1200" dirty="0"/>
          </a:p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5" y="144495"/>
            <a:ext cx="10257409" cy="6569009"/>
          </a:xfrm>
          <a:prstGeom prst="rect">
            <a:avLst/>
          </a:prstGeom>
        </p:spPr>
      </p:pic>
      <p:sp>
        <p:nvSpPr>
          <p:cNvPr id="7" name="Speech Bubble: Rectangle 6"/>
          <p:cNvSpPr/>
          <p:nvPr/>
        </p:nvSpPr>
        <p:spPr>
          <a:xfrm>
            <a:off x="382270" y="3391535"/>
            <a:ext cx="1847850" cy="1342390"/>
          </a:xfrm>
          <a:prstGeom prst="wedgeRectCallout">
            <a:avLst>
              <a:gd name="adj1" fmla="val 103593"/>
              <a:gd name="adj2" fmla="val -93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Same as for UK – layout…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(</a:t>
            </a:r>
            <a:r>
              <a:rPr lang="sv-SE" sz="1200" dirty="0" err="1"/>
              <a:t>fixed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 – </a:t>
            </a:r>
            <a:r>
              <a:rPr lang="sv-SE" sz="1200" dirty="0" err="1"/>
              <a:t>smaller</a:t>
            </a:r>
            <a:r>
              <a:rPr lang="sv-SE" sz="1200" dirty="0"/>
              <a:t> font? )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can’t</a:t>
            </a:r>
            <a:r>
              <a:rPr lang="sv-SE" sz="1200" dirty="0"/>
              <a:t> </a:t>
            </a:r>
            <a:r>
              <a:rPr lang="sv-SE" sz="1200" dirty="0" err="1"/>
              <a:t>have</a:t>
            </a:r>
            <a:r>
              <a:rPr lang="sv-SE" sz="1200" dirty="0"/>
              <a:t> </a:t>
            </a:r>
            <a:r>
              <a:rPr lang="sv-SE" sz="1200" dirty="0" err="1"/>
              <a:t>three</a:t>
            </a:r>
            <a:r>
              <a:rPr lang="sv-SE" sz="1200" dirty="0"/>
              <a:t>/</a:t>
            </a:r>
            <a:r>
              <a:rPr lang="sv-SE" sz="1200" dirty="0" err="1"/>
              <a:t>four</a:t>
            </a:r>
            <a:r>
              <a:rPr lang="sv-SE" sz="1200" dirty="0"/>
              <a:t> </a:t>
            </a:r>
            <a:r>
              <a:rPr lang="sv-SE" sz="1200" dirty="0" err="1"/>
              <a:t>sizes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boxes</a:t>
            </a:r>
            <a:r>
              <a:rPr lang="sv-SE" sz="1200" dirty="0"/>
              <a:t>.. </a:t>
            </a:r>
            <a:r>
              <a:rPr lang="sv-SE" sz="1200" dirty="0">
                <a:sym typeface="Wingdings" panose="05000000000000000000" pitchFamily="2" charset="2"/>
              </a:rPr>
              <a:t> </a:t>
            </a:r>
            <a:r>
              <a:rPr lang="sv-SE" sz="1200" dirty="0"/>
              <a:t> </a:t>
            </a:r>
          </a:p>
          <a:p>
            <a:pPr algn="ctr"/>
            <a:endParaRPr lang="en-US" sz="1200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9514481" y="980406"/>
            <a:ext cx="1710223" cy="764333"/>
          </a:xfrm>
          <a:prstGeom prst="wedgeRectCallout">
            <a:avLst>
              <a:gd name="adj1" fmla="val -251570"/>
              <a:gd name="adj2" fmla="val -62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1, 2,3,4 </a:t>
            </a:r>
            <a:r>
              <a:rPr lang="sv-SE" sz="1200" dirty="0" err="1"/>
              <a:t>See</a:t>
            </a:r>
            <a:r>
              <a:rPr lang="sv-SE" sz="1200" dirty="0"/>
              <a:t> </a:t>
            </a:r>
            <a:r>
              <a:rPr lang="sv-SE" sz="1200" dirty="0" err="1"/>
              <a:t>comments</a:t>
            </a:r>
            <a:r>
              <a:rPr lang="sv-SE" sz="1200" dirty="0"/>
              <a:t> page 2 in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document</a:t>
            </a:r>
            <a:endParaRPr lang="en-US" sz="1200" dirty="0"/>
          </a:p>
        </p:txBody>
      </p:sp>
      <p:sp>
        <p:nvSpPr>
          <p:cNvPr id="9" name="Speech Bubble: Rectangle 8"/>
          <p:cNvSpPr/>
          <p:nvPr/>
        </p:nvSpPr>
        <p:spPr>
          <a:xfrm>
            <a:off x="239680" y="5267524"/>
            <a:ext cx="1847625" cy="1076126"/>
          </a:xfrm>
          <a:prstGeom prst="wedgeRectCallout">
            <a:avLst>
              <a:gd name="adj1" fmla="val 137102"/>
              <a:gd name="adj2" fmla="val -62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(Not </a:t>
            </a:r>
            <a:r>
              <a:rPr lang="sv-SE" sz="1200" dirty="0" err="1"/>
              <a:t>about</a:t>
            </a:r>
            <a:r>
              <a:rPr lang="sv-SE" sz="1200" dirty="0"/>
              <a:t> </a:t>
            </a:r>
            <a:r>
              <a:rPr lang="sv-SE" sz="1200" dirty="0" err="1"/>
              <a:t>ads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) </a:t>
            </a:r>
          </a:p>
          <a:p>
            <a:pPr algn="ctr"/>
            <a:r>
              <a:rPr lang="sv-SE" sz="1200" dirty="0"/>
              <a:t>Lägg till ytterligare områden du är intresserad av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0" name="Speech Bubble: Rectangle 9"/>
          <p:cNvSpPr/>
          <p:nvPr/>
        </p:nvSpPr>
        <p:spPr>
          <a:xfrm>
            <a:off x="8722360" y="4032885"/>
            <a:ext cx="1847850" cy="1186815"/>
          </a:xfrm>
          <a:prstGeom prst="wedgeRectCallout">
            <a:avLst>
              <a:gd name="adj1" fmla="val -249027"/>
              <a:gd name="adj2" fmla="val 8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Lägg till ytterligare områden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8032364" y="5637378"/>
            <a:ext cx="1847625" cy="1076126"/>
          </a:xfrm>
          <a:prstGeom prst="wedgeRectCallout">
            <a:avLst>
              <a:gd name="adj1" fmla="val -249027"/>
              <a:gd name="adj2" fmla="val 8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As for </a:t>
            </a:r>
            <a:r>
              <a:rPr lang="sv-SE" sz="1200" dirty="0" err="1"/>
              <a:t>eng</a:t>
            </a:r>
            <a:r>
              <a:rPr lang="sv-SE" sz="1200" dirty="0"/>
              <a:t> version – layout </a:t>
            </a:r>
            <a:r>
              <a:rPr lang="sv-SE" sz="1200" dirty="0" err="1"/>
              <a:t>more</a:t>
            </a:r>
            <a:r>
              <a:rPr lang="sv-SE" sz="1200" dirty="0"/>
              <a:t> </a:t>
            </a:r>
            <a:r>
              <a:rPr lang="sv-SE" sz="1200" dirty="0" err="1"/>
              <a:t>pronounced</a:t>
            </a:r>
            <a:r>
              <a:rPr lang="sv-SE" sz="1200" dirty="0"/>
              <a:t>…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Text: Vill du ta emot information om nya arbetsmöjligheter? 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" y="162618"/>
            <a:ext cx="11827265" cy="64394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8920" y="2363470"/>
            <a:ext cx="1847850" cy="4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Eddi</a:t>
            </a:r>
            <a:r>
              <a:rPr lang="sv-SE" sz="1200" dirty="0"/>
              <a:t> </a:t>
            </a:r>
            <a:r>
              <a:rPr lang="sv-SE" sz="1200" dirty="0" err="1"/>
              <a:t>labs</a:t>
            </a:r>
            <a:r>
              <a:rPr lang="en-US" altLang="sv-SE" sz="1200" dirty="0" err="1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 err="1"/>
          </a:p>
        </p:txBody>
      </p:sp>
      <p:sp>
        <p:nvSpPr>
          <p:cNvPr id="7" name="Rectangle 6"/>
          <p:cNvSpPr/>
          <p:nvPr/>
        </p:nvSpPr>
        <p:spPr>
          <a:xfrm>
            <a:off x="4732020" y="518160"/>
            <a:ext cx="1847850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Om </a:t>
            </a:r>
            <a:r>
              <a:rPr lang="sv-SE" sz="1200" dirty="0" err="1"/>
              <a:t>Eddi</a:t>
            </a:r>
            <a:r>
              <a:rPr lang="sv-SE" sz="1200" dirty="0"/>
              <a:t> (</a:t>
            </a:r>
            <a:r>
              <a:rPr lang="sv-SE" sz="1200" dirty="0" err="1"/>
              <a:t>Eddi</a:t>
            </a:r>
            <a:r>
              <a:rPr lang="sv-SE" sz="1200" dirty="0"/>
              <a:t> is a </a:t>
            </a:r>
            <a:r>
              <a:rPr lang="sv-SE" sz="1200" dirty="0" err="1"/>
              <a:t>name</a:t>
            </a:r>
            <a:r>
              <a:rPr lang="sv-SE" sz="1200" dirty="0"/>
              <a:t>)</a:t>
            </a:r>
            <a:r>
              <a:rPr lang="en-US" altLang="sv-SE" sz="1200" dirty="0"/>
              <a:t>-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Done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9" name="Rectangle 8"/>
          <p:cNvSpPr/>
          <p:nvPr/>
        </p:nvSpPr>
        <p:spPr>
          <a:xfrm>
            <a:off x="4732020" y="1238885"/>
            <a:ext cx="18478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Bigger</a:t>
            </a:r>
            <a:r>
              <a:rPr lang="sv-SE" sz="1200" dirty="0"/>
              <a:t> Font </a:t>
            </a:r>
            <a:r>
              <a:rPr lang="sv-SE" sz="1200" dirty="0" err="1"/>
              <a:t>size</a:t>
            </a:r>
            <a:r>
              <a:rPr lang="sv-SE" sz="1200" dirty="0"/>
              <a:t> – Is all </a:t>
            </a:r>
            <a:r>
              <a:rPr lang="sv-SE" sz="1200" dirty="0" err="1"/>
              <a:t>this</a:t>
            </a:r>
            <a:r>
              <a:rPr lang="sv-SE" sz="1200" dirty="0"/>
              <a:t> Font ”rund”? </a:t>
            </a:r>
            <a:r>
              <a:rPr lang="en-US" altLang="sv-SE" sz="1200" dirty="0"/>
              <a:t>-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sv-SE" sz="1200" dirty="0"/>
          </a:p>
        </p:txBody>
      </p:sp>
      <p:sp>
        <p:nvSpPr>
          <p:cNvPr id="10" name="Rectangle 9"/>
          <p:cNvSpPr/>
          <p:nvPr/>
        </p:nvSpPr>
        <p:spPr>
          <a:xfrm>
            <a:off x="182367" y="162618"/>
            <a:ext cx="1847850" cy="107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Översikt (is in off </a:t>
            </a:r>
            <a:r>
              <a:rPr lang="sv-SE" sz="1200" dirty="0" err="1"/>
              <a:t>white</a:t>
            </a:r>
            <a:r>
              <a:rPr lang="sv-SE" sz="1200" dirty="0"/>
              <a:t> area – </a:t>
            </a:r>
            <a:r>
              <a:rPr lang="sv-SE" sz="1200" dirty="0" err="1"/>
              <a:t>move</a:t>
            </a:r>
            <a:r>
              <a:rPr lang="sv-SE" sz="1200" dirty="0"/>
              <a:t> down to </a:t>
            </a:r>
            <a:r>
              <a:rPr lang="sv-SE" sz="1200" dirty="0" err="1"/>
              <a:t>other</a:t>
            </a:r>
            <a:r>
              <a:rPr lang="sv-SE" sz="1200" dirty="0"/>
              <a:t> </a:t>
            </a:r>
            <a:r>
              <a:rPr lang="sv-SE" sz="1200" dirty="0" err="1"/>
              <a:t>side</a:t>
            </a:r>
            <a:r>
              <a:rPr lang="sv-SE" sz="1200" dirty="0"/>
              <a:t> bars </a:t>
            </a:r>
            <a:r>
              <a:rPr lang="sv-SE" sz="1200" dirty="0" err="1"/>
              <a:t>below</a:t>
            </a:r>
            <a:r>
              <a:rPr lang="sv-SE" sz="1200" dirty="0"/>
              <a:t>.. White </a:t>
            </a:r>
            <a:r>
              <a:rPr lang="sv-SE" sz="1200" dirty="0" err="1"/>
              <a:t>are</a:t>
            </a:r>
            <a:r>
              <a:rPr lang="sv-SE" sz="1200" dirty="0"/>
              <a:t>…)(</a:t>
            </a:r>
            <a:r>
              <a:rPr lang="sv-SE" sz="1200" dirty="0" err="1"/>
              <a:t>Background</a:t>
            </a:r>
            <a:r>
              <a:rPr lang="sv-SE" sz="1200" dirty="0"/>
              <a:t> color) </a:t>
            </a:r>
            <a:r>
              <a:rPr lang="en-US" altLang="sv-SE" sz="1200" dirty="0"/>
              <a:t> </a:t>
            </a:r>
            <a:r>
              <a:rPr lang="en-US" altLang="sv-SE" sz="1200" dirty="0">
                <a:solidFill>
                  <a:srgbClr val="FF0000"/>
                </a:solidFill>
              </a:rPr>
              <a:t>==&gt; i didn’t get you here ?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D475852-B211-3CBC-997E-537983F17A52}"/>
              </a:ext>
            </a:extLst>
          </p:cNvPr>
          <p:cNvSpPr/>
          <p:nvPr/>
        </p:nvSpPr>
        <p:spPr>
          <a:xfrm>
            <a:off x="781469" y="4687980"/>
            <a:ext cx="2497496" cy="1694159"/>
          </a:xfrm>
          <a:prstGeom prst="wedgeRectCallout">
            <a:avLst>
              <a:gd name="adj1" fmla="val -23308"/>
              <a:gd name="adj2" fmla="val -2489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</a:t>
            </a:r>
            <a:r>
              <a:rPr lang="sv-SE" sz="1200" dirty="0" err="1"/>
              <a:t>Comment</a:t>
            </a:r>
            <a:endParaRPr lang="sv-SE" sz="1200" dirty="0"/>
          </a:p>
          <a:p>
            <a:pPr algn="ctr"/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´It might be ok – but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Översikt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/dashboard is placed on “off white frame… (as is </a:t>
            </a:r>
            <a:r>
              <a:rPr lang="en-US" altLang="sv-SE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Välkomment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</a:rPr>
              <a:t> Kristian)… Might be ok.. But thinking if it looks better to move down to the other side bar  headings… In “white/white” field… </a:t>
            </a:r>
            <a:r>
              <a:rPr lang="en-US" altLang="sv-SE" sz="12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  It’s  only a layout issue</a:t>
            </a:r>
            <a:endParaRPr lang="en-US" altLang="sv-SE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1299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11</cp:revision>
  <dcterms:created xsi:type="dcterms:W3CDTF">2022-06-05T05:10:00Z</dcterms:created>
  <dcterms:modified xsi:type="dcterms:W3CDTF">2022-06-17T10:11:33Z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ECC0B66DC30249A8A2699FCF644B50B7</vt:lpwstr>
  </property>
  <property fmtid="{D5CDD505-2E9C-101B-9397-08002B2CF9AE}" pid="3" name="KSOProductBuildVer">
    <vt:lpwstr>2057-11.2.0.11156</vt:lpwstr>
  </property>
</Properties>
</file>