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9DFB-3C72-01AC-B194-171C60DCA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922BF-CD77-123C-6551-F2462F3EC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8A4A-4DAA-CA88-0F76-3F2BB86E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41C8-4143-A3D5-2ED0-9FECDB34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97EF-13F4-4C82-9DF8-36A3469C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27F9-9FBE-75EF-2B23-88114901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D55B-B22E-DFF8-1C7F-D5587CD06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28A0-E990-0005-064C-B96A036F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1DD58-A1AC-38D6-DE51-38152EB6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CB46-675B-D2F8-27A4-8AA4A595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C307B-8F0E-F516-F732-12E5EE909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A7FB8-33D7-D38D-6A5E-85A4460F3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4B63-733F-C1C3-8EF0-F73BA338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ACA3-AB0E-6BC4-D8DA-E1FBF47E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F773-FD30-3512-4034-DB5A6126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0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6FC1-3DAD-A2DB-A3EE-17A970ED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3A96-BCB4-B89F-48C7-F7736960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598E-3D0E-FD2B-0B2B-073A5B63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8A86-4E38-5B22-CDE9-42040B85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03D7-974C-2586-76AD-A1877EC9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D710-5CCA-DF0C-308A-F87B3863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67CD-F305-87A1-0D01-3DCD042E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89E8F-AEF7-B3AE-7EF0-3EAA0BFC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47B3-21E2-9AC1-4FB9-7A662695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8AB6-A593-B780-943A-20C6C3D3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0370-ADAC-1950-8BA0-F7C15FB1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2338-9B7F-B48E-A036-150B919B7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112C9-5F98-E5C4-6936-5CFA3EF20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9A28F-25C1-21BF-D6F9-EFB8883B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46AE8-C911-5F26-F52A-FD9D5BEF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08B1C-2931-70E1-E0EE-46576E60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FB2A-48E1-5FC9-C2DF-D22F7536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49FC2-18C7-CA04-A66F-C1763BF7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0193A-DBAE-5E12-516D-BDFB52ED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CFAB6-EF84-D6BA-FAE3-B0138A548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B8B7B-7DA4-24C2-7BB0-1FC27512C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6C30-3E9A-5D1D-588F-8F17FC46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B8929-DEBD-62F4-6778-7C00EE45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DA183-06E5-8B43-AFBE-593A0857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EBFA-1F4D-5652-FABF-946C2A85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C1C49-F3CA-A7DE-6D81-B1F6951E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4B8DA-3587-6579-FA94-C73C608B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57ED5-E70C-38C5-2C6E-318A1F9C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D974A-6076-452B-0F87-769CA818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E2213-2C10-4856-12FF-E779DA33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FD7D5-EDA1-AB32-7A7B-CC4961EE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86F3-BBF9-2C89-7C8C-BDEDBFE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C073-569C-1719-910A-A0CA2051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334E-26B1-C2AE-1578-5B6E8B97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EB47C-81DF-43B2-6459-F610FC62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51092-31E7-8E37-BDBF-973734FE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1E779-2A0D-C228-381C-FEBB11E1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EF52-B411-8E6A-01B7-3861A315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0201C-48D1-2B87-6206-B7D75F28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7CC8A-FD7A-5220-E1A5-FBBF2277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4DC89-6679-0E62-C804-AE8B405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2F018-555B-5C81-99C8-D9E909FB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7A91-C231-A71E-77D3-A14ED9AD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4B298-9C3D-CDC6-8738-92F1EC7D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3BE3-E4F1-0FFB-8783-506CBE4D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9556-2653-BA27-296F-1C5DB3AB9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7BB6-9A32-4DCC-AC42-C14799B2FB5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E30-55F6-83E0-6D7B-3302723B3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F479-0D33-7831-464A-D0C84EB9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BA74-97D9-462B-A1D8-30C6A8D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C655-16CC-A8E2-301D-5D1BF2C06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Input </a:t>
            </a:r>
            <a:r>
              <a:rPr lang="sv-SE" dirty="0" err="1"/>
              <a:t>course</a:t>
            </a:r>
            <a:r>
              <a:rPr lang="sv-SE" dirty="0"/>
              <a:t> presentation..</a:t>
            </a:r>
            <a:br>
              <a:rPr lang="sv-SE" dirty="0"/>
            </a:br>
            <a:r>
              <a:rPr lang="sv-SE" dirty="0"/>
              <a:t>11 Aug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C6FB4-1BB4-49C2-1A14-6F6141F5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6AB2965-7A9C-D469-5653-7A6733819760}"/>
              </a:ext>
            </a:extLst>
          </p:cNvPr>
          <p:cNvSpPr/>
          <p:nvPr/>
        </p:nvSpPr>
        <p:spPr>
          <a:xfrm>
            <a:off x="1166648" y="1324304"/>
            <a:ext cx="1629104" cy="2837794"/>
          </a:xfrm>
          <a:prstGeom prst="wedgeRoundRectCallout">
            <a:avLst>
              <a:gd name="adj1" fmla="val 44973"/>
              <a:gd name="adj2" fmla="val 70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In </a:t>
            </a:r>
            <a:r>
              <a:rPr lang="sv-SE" sz="1200" dirty="0" err="1"/>
              <a:t>dashboard</a:t>
            </a:r>
            <a:r>
              <a:rPr lang="sv-SE" sz="1200" dirty="0"/>
              <a:t> … </a:t>
            </a:r>
            <a:r>
              <a:rPr lang="sv-SE" sz="1200" dirty="0" err="1"/>
              <a:t>First</a:t>
            </a:r>
            <a:r>
              <a:rPr lang="sv-SE" sz="1200" dirty="0"/>
              <a:t> page… </a:t>
            </a:r>
            <a:r>
              <a:rPr lang="sv-SE" sz="1200" dirty="0" err="1"/>
              <a:t>Here</a:t>
            </a:r>
            <a:r>
              <a:rPr lang="sv-SE" sz="1200" dirty="0"/>
              <a:t> </a:t>
            </a:r>
            <a:r>
              <a:rPr lang="sv-SE" sz="1200" dirty="0" err="1"/>
              <a:t>are</a:t>
            </a:r>
            <a:r>
              <a:rPr lang="sv-SE" sz="1200" dirty="0"/>
              <a:t> ”</a:t>
            </a:r>
            <a:r>
              <a:rPr lang="sv-SE" sz="1200" dirty="0" err="1"/>
              <a:t>eddi</a:t>
            </a:r>
            <a:r>
              <a:rPr lang="sv-SE" sz="1200" dirty="0"/>
              <a:t> suggestions” (not </a:t>
            </a:r>
            <a:r>
              <a:rPr lang="sv-SE" sz="1200" dirty="0" err="1"/>
              <a:t>Eddi</a:t>
            </a:r>
            <a:r>
              <a:rPr lang="sv-SE" sz="1200" dirty="0"/>
              <a:t> Suggestive)… </a:t>
            </a:r>
            <a:r>
              <a:rPr lang="sv-SE" sz="1200" dirty="0" err="1"/>
              <a:t>Presented</a:t>
            </a:r>
            <a:r>
              <a:rPr lang="sv-SE" sz="1200" dirty="0"/>
              <a:t> in ”</a:t>
            </a:r>
            <a:r>
              <a:rPr lang="sv-SE" sz="1200" dirty="0" err="1"/>
              <a:t>one</a:t>
            </a:r>
            <a:r>
              <a:rPr lang="sv-SE" sz="1200" dirty="0"/>
              <a:t>” </a:t>
            </a:r>
            <a:r>
              <a:rPr lang="sv-SE" sz="1200" dirty="0" err="1"/>
              <a:t>row</a:t>
            </a:r>
            <a:r>
              <a:rPr lang="sv-SE" sz="1200" dirty="0"/>
              <a:t>..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row</a:t>
            </a:r>
            <a:r>
              <a:rPr lang="sv-SE" sz="1200" dirty="0"/>
              <a:t> is not </a:t>
            </a:r>
            <a:r>
              <a:rPr lang="sv-SE" sz="1200" dirty="0" err="1"/>
              <a:t>restricted</a:t>
            </a:r>
            <a:r>
              <a:rPr lang="sv-SE" sz="1200" dirty="0"/>
              <a:t> to 4 or 6 </a:t>
            </a:r>
            <a:r>
              <a:rPr lang="sv-SE" sz="1200" dirty="0" err="1"/>
              <a:t>courses</a:t>
            </a:r>
            <a:r>
              <a:rPr lang="sv-SE" sz="1200" dirty="0"/>
              <a:t>. Is </a:t>
            </a:r>
            <a:r>
              <a:rPr lang="sv-SE" sz="1200" dirty="0" err="1"/>
              <a:t>that</a:t>
            </a:r>
            <a:r>
              <a:rPr lang="sv-SE" sz="1200" dirty="0"/>
              <a:t> </a:t>
            </a:r>
            <a:r>
              <a:rPr lang="sv-SE" sz="1200" dirty="0" err="1"/>
              <a:t>possible</a:t>
            </a:r>
            <a:r>
              <a:rPr lang="sv-SE" sz="1200" dirty="0"/>
              <a:t>? It </a:t>
            </a:r>
            <a:r>
              <a:rPr lang="sv-SE" sz="1200" dirty="0" err="1"/>
              <a:t>therefore</a:t>
            </a:r>
            <a:r>
              <a:rPr lang="sv-SE" sz="1200" dirty="0"/>
              <a:t> </a:t>
            </a:r>
            <a:r>
              <a:rPr lang="sv-SE" sz="1200" dirty="0" err="1"/>
              <a:t>need</a:t>
            </a:r>
            <a:r>
              <a:rPr lang="sv-SE" sz="1200" dirty="0"/>
              <a:t> ”</a:t>
            </a:r>
            <a:r>
              <a:rPr lang="sv-SE" sz="1200" dirty="0" err="1"/>
              <a:t>arrows</a:t>
            </a:r>
            <a:r>
              <a:rPr lang="sv-SE" sz="1200" dirty="0"/>
              <a:t>” to </a:t>
            </a:r>
            <a:r>
              <a:rPr lang="sv-SE" sz="1200" dirty="0" err="1"/>
              <a:t>move</a:t>
            </a:r>
            <a:r>
              <a:rPr lang="sv-SE" sz="1200" dirty="0"/>
              <a:t> </a:t>
            </a:r>
            <a:r>
              <a:rPr lang="sv-SE" sz="1200" dirty="0" err="1"/>
              <a:t>left</a:t>
            </a:r>
            <a:r>
              <a:rPr lang="sv-SE" sz="1200" dirty="0"/>
              <a:t> or right in </a:t>
            </a:r>
            <a:r>
              <a:rPr lang="sv-SE" sz="1200" dirty="0" err="1"/>
              <a:t>this</a:t>
            </a:r>
            <a:r>
              <a:rPr lang="sv-SE" sz="1200" dirty="0"/>
              <a:t> ”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row</a:t>
            </a:r>
            <a:r>
              <a:rPr lang="sv-SE" sz="1200" dirty="0"/>
              <a:t>”…. </a:t>
            </a:r>
            <a:endParaRPr lang="en-US" sz="12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B9690E7-5B11-2546-B663-F075F6EF620E}"/>
              </a:ext>
            </a:extLst>
          </p:cNvPr>
          <p:cNvSpPr/>
          <p:nvPr/>
        </p:nvSpPr>
        <p:spPr>
          <a:xfrm>
            <a:off x="9454055" y="278524"/>
            <a:ext cx="1629104" cy="3150476"/>
          </a:xfrm>
          <a:prstGeom prst="wedgeRoundRectCallout">
            <a:avLst>
              <a:gd name="adj1" fmla="val -25995"/>
              <a:gd name="adj2" fmla="val 79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If </a:t>
            </a:r>
            <a:r>
              <a:rPr lang="sv-SE" sz="1200" dirty="0" err="1"/>
              <a:t>you</a:t>
            </a:r>
            <a:r>
              <a:rPr lang="sv-SE" sz="1200" dirty="0"/>
              <a:t> </a:t>
            </a:r>
            <a:r>
              <a:rPr lang="sv-SE" sz="1200" dirty="0" err="1"/>
              <a:t>click</a:t>
            </a:r>
            <a:r>
              <a:rPr lang="sv-SE" sz="1200" dirty="0"/>
              <a:t> on </a:t>
            </a:r>
            <a:r>
              <a:rPr lang="sv-SE" sz="1200" dirty="0" err="1"/>
              <a:t>View</a:t>
            </a:r>
            <a:r>
              <a:rPr lang="sv-SE" sz="1200" dirty="0"/>
              <a:t> all  </a:t>
            </a:r>
            <a:r>
              <a:rPr lang="sv-SE" sz="1200" dirty="0" err="1"/>
              <a:t>then</a:t>
            </a:r>
            <a:r>
              <a:rPr lang="sv-SE" sz="1200" dirty="0"/>
              <a:t> it is the same as </a:t>
            </a:r>
            <a:r>
              <a:rPr lang="sv-SE" sz="1200" dirty="0" err="1"/>
              <a:t>clicking</a:t>
            </a:r>
            <a:r>
              <a:rPr lang="sv-SE" sz="1200" dirty="0"/>
              <a:t> </a:t>
            </a:r>
            <a:r>
              <a:rPr lang="sv-SE" sz="1200" dirty="0" err="1"/>
              <a:t>above</a:t>
            </a:r>
            <a:r>
              <a:rPr lang="sv-SE" sz="1200" dirty="0"/>
              <a:t> on </a:t>
            </a:r>
            <a:r>
              <a:rPr lang="sv-SE" sz="1200" dirty="0" err="1"/>
              <a:t>Eddi</a:t>
            </a:r>
            <a:r>
              <a:rPr lang="sv-SE" sz="1200" dirty="0"/>
              <a:t> Suggestions… </a:t>
            </a:r>
            <a:r>
              <a:rPr lang="sv-SE" sz="1200" dirty="0" err="1"/>
              <a:t>There</a:t>
            </a:r>
            <a:r>
              <a:rPr lang="sv-SE" sz="1200" dirty="0"/>
              <a:t> </a:t>
            </a:r>
            <a:r>
              <a:rPr lang="sv-SE" sz="1200" dirty="0" err="1"/>
              <a:t>we</a:t>
            </a:r>
            <a:r>
              <a:rPr lang="sv-SE" sz="1200" dirty="0"/>
              <a:t> present ”all relevant </a:t>
            </a:r>
            <a:r>
              <a:rPr lang="sv-SE" sz="1200" dirty="0" err="1"/>
              <a:t>courses</a:t>
            </a:r>
            <a:r>
              <a:rPr lang="sv-SE" sz="1200" dirty="0"/>
              <a:t>” to the student… AS NOW… </a:t>
            </a:r>
            <a:r>
              <a:rPr lang="sv-SE" sz="1200" dirty="0" err="1"/>
              <a:t>We</a:t>
            </a:r>
            <a:r>
              <a:rPr lang="sv-SE" sz="1200" dirty="0"/>
              <a:t> present ”all </a:t>
            </a:r>
            <a:r>
              <a:rPr lang="sv-SE" sz="1200" dirty="0" err="1"/>
              <a:t>categories</a:t>
            </a:r>
            <a:r>
              <a:rPr lang="sv-SE" sz="1200" dirty="0"/>
              <a:t>”… </a:t>
            </a:r>
            <a:r>
              <a:rPr lang="sv-SE" sz="1200" dirty="0" err="1"/>
              <a:t>Which</a:t>
            </a:r>
            <a:r>
              <a:rPr lang="sv-SE" sz="1200" dirty="0"/>
              <a:t> is not relevant to the </a:t>
            </a:r>
            <a:r>
              <a:rPr lang="sv-SE" sz="1200" dirty="0" err="1"/>
              <a:t>user</a:t>
            </a:r>
            <a:r>
              <a:rPr lang="sv-SE" sz="1200" dirty="0"/>
              <a:t>… VALUE is </a:t>
            </a:r>
            <a:r>
              <a:rPr lang="sv-SE" sz="1200" dirty="0" err="1"/>
              <a:t>our</a:t>
            </a:r>
            <a:r>
              <a:rPr lang="sv-SE" sz="1200" dirty="0"/>
              <a:t> </a:t>
            </a:r>
            <a:r>
              <a:rPr lang="sv-SE" sz="1200" dirty="0" err="1"/>
              <a:t>suggested</a:t>
            </a:r>
            <a:r>
              <a:rPr lang="sv-SE" sz="1200" dirty="0"/>
              <a:t> </a:t>
            </a:r>
            <a:r>
              <a:rPr lang="sv-SE" sz="1200" dirty="0" err="1"/>
              <a:t>courses</a:t>
            </a:r>
            <a:r>
              <a:rPr lang="sv-SE" sz="1200" dirty="0"/>
              <a:t> </a:t>
            </a:r>
            <a:r>
              <a:rPr lang="sv-SE" sz="1200" dirty="0" err="1"/>
              <a:t>based</a:t>
            </a:r>
            <a:r>
              <a:rPr lang="sv-SE" sz="1200" dirty="0"/>
              <a:t> on </a:t>
            </a:r>
            <a:r>
              <a:rPr lang="sv-SE" sz="1200" dirty="0" err="1"/>
              <a:t>their</a:t>
            </a:r>
            <a:r>
              <a:rPr lang="sv-SE" sz="1200" dirty="0"/>
              <a:t> </a:t>
            </a:r>
            <a:r>
              <a:rPr lang="sv-SE" sz="1200" dirty="0" err="1"/>
              <a:t>profile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974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41E287-DAA0-C315-B604-95DB33FB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6897727-D19F-68FD-8A20-B96A524A0FCB}"/>
              </a:ext>
            </a:extLst>
          </p:cNvPr>
          <p:cNvSpPr/>
          <p:nvPr/>
        </p:nvSpPr>
        <p:spPr>
          <a:xfrm>
            <a:off x="1166648" y="1324303"/>
            <a:ext cx="2669628" cy="4918841"/>
          </a:xfrm>
          <a:prstGeom prst="wedgeRoundRectCallout">
            <a:avLst>
              <a:gd name="adj1" fmla="val 123682"/>
              <a:gd name="adj2" fmla="val 13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In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view</a:t>
            </a:r>
            <a:r>
              <a:rPr lang="sv-SE" sz="1200" dirty="0"/>
              <a:t> – </a:t>
            </a:r>
            <a:r>
              <a:rPr lang="sv-SE" sz="1200" dirty="0" err="1"/>
              <a:t>It’s</a:t>
            </a:r>
            <a:r>
              <a:rPr lang="sv-SE" sz="1200" dirty="0"/>
              <a:t> </a:t>
            </a:r>
            <a:r>
              <a:rPr lang="sv-SE" sz="1200" dirty="0" err="1"/>
              <a:t>eddis</a:t>
            </a:r>
            <a:r>
              <a:rPr lang="sv-SE" sz="1200" dirty="0"/>
              <a:t> suggestions.. Should </a:t>
            </a:r>
            <a:r>
              <a:rPr lang="sv-SE" sz="1200" dirty="0" err="1"/>
              <a:t>only</a:t>
            </a:r>
            <a:r>
              <a:rPr lang="sv-SE" sz="1200" dirty="0"/>
              <a:t> be relevant </a:t>
            </a:r>
            <a:r>
              <a:rPr lang="sv-SE" sz="1200" dirty="0" err="1"/>
              <a:t>courses</a:t>
            </a:r>
            <a:r>
              <a:rPr lang="sv-SE" sz="1200" dirty="0"/>
              <a:t> </a:t>
            </a:r>
            <a:r>
              <a:rPr lang="sv-SE" sz="1200" dirty="0" err="1"/>
              <a:t>aligned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the </a:t>
            </a:r>
            <a:r>
              <a:rPr lang="sv-SE" sz="1200" dirty="0" err="1"/>
              <a:t>profile</a:t>
            </a:r>
            <a:r>
              <a:rPr lang="sv-SE" sz="1200" dirty="0"/>
              <a:t>…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regard</a:t>
            </a:r>
            <a:r>
              <a:rPr lang="sv-SE" sz="1200" dirty="0"/>
              <a:t> to layout and presentation… I </a:t>
            </a:r>
            <a:r>
              <a:rPr lang="sv-SE" sz="1200" dirty="0" err="1"/>
              <a:t>DON’t</a:t>
            </a:r>
            <a:r>
              <a:rPr lang="sv-SE" sz="1200" dirty="0"/>
              <a:t> </a:t>
            </a:r>
            <a:r>
              <a:rPr lang="sv-SE" sz="1200" dirty="0" err="1"/>
              <a:t>think</a:t>
            </a:r>
            <a:r>
              <a:rPr lang="sv-SE" sz="1200" dirty="0"/>
              <a:t>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way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presenting</a:t>
            </a:r>
            <a:r>
              <a:rPr lang="sv-SE" sz="1200" dirty="0"/>
              <a:t> is the best.. As it </a:t>
            </a:r>
            <a:r>
              <a:rPr lang="sv-SE" sz="1200" dirty="0" err="1"/>
              <a:t>will</a:t>
            </a:r>
            <a:r>
              <a:rPr lang="sv-SE" sz="1200" dirty="0"/>
              <a:t> be </a:t>
            </a:r>
            <a:r>
              <a:rPr lang="sv-SE" sz="1200" dirty="0" err="1"/>
              <a:t>unclear</a:t>
            </a:r>
            <a:r>
              <a:rPr lang="sv-SE" sz="1200" dirty="0"/>
              <a:t> to </a:t>
            </a:r>
            <a:r>
              <a:rPr lang="sv-SE" sz="1200" dirty="0" err="1"/>
              <a:t>user</a:t>
            </a:r>
            <a:r>
              <a:rPr lang="sv-SE" sz="1200" dirty="0"/>
              <a:t>.. </a:t>
            </a:r>
            <a:r>
              <a:rPr lang="sv-SE" sz="1200" dirty="0" err="1"/>
              <a:t>How</a:t>
            </a:r>
            <a:r>
              <a:rPr lang="sv-SE" sz="1200" dirty="0"/>
              <a:t> </a:t>
            </a:r>
            <a:r>
              <a:rPr lang="sv-SE" sz="1200" dirty="0" err="1"/>
              <a:t>many</a:t>
            </a:r>
            <a:r>
              <a:rPr lang="sv-SE" sz="1200" dirty="0"/>
              <a:t> </a:t>
            </a:r>
            <a:r>
              <a:rPr lang="sv-SE" sz="1200" dirty="0" err="1"/>
              <a:t>courses</a:t>
            </a:r>
            <a:r>
              <a:rPr lang="sv-SE" sz="1200" dirty="0"/>
              <a:t> </a:t>
            </a:r>
            <a:r>
              <a:rPr lang="sv-SE" sz="1200" dirty="0" err="1"/>
              <a:t>there</a:t>
            </a:r>
            <a:r>
              <a:rPr lang="sv-SE" sz="1200" dirty="0"/>
              <a:t> </a:t>
            </a:r>
            <a:r>
              <a:rPr lang="sv-SE" sz="1200" dirty="0" err="1"/>
              <a:t>are</a:t>
            </a:r>
            <a:r>
              <a:rPr lang="sv-SE" sz="1200" dirty="0"/>
              <a:t> in </a:t>
            </a:r>
            <a:r>
              <a:rPr lang="sv-SE" sz="1200" dirty="0" err="1"/>
              <a:t>each</a:t>
            </a:r>
            <a:r>
              <a:rPr lang="sv-SE" sz="1200" dirty="0"/>
              <a:t> </a:t>
            </a:r>
            <a:r>
              <a:rPr lang="sv-SE" sz="1200" dirty="0" err="1"/>
              <a:t>row</a:t>
            </a:r>
            <a:r>
              <a:rPr lang="sv-SE" sz="1200" dirty="0"/>
              <a:t>.. </a:t>
            </a:r>
          </a:p>
          <a:p>
            <a:pPr algn="ctr"/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I </a:t>
            </a:r>
            <a:r>
              <a:rPr lang="sv-SE" sz="1200" dirty="0" err="1"/>
              <a:t>would</a:t>
            </a:r>
            <a:r>
              <a:rPr lang="sv-SE" sz="1200" dirty="0"/>
              <a:t> </a:t>
            </a:r>
            <a:r>
              <a:rPr lang="sv-SE" sz="1200" dirty="0" err="1"/>
              <a:t>therfore</a:t>
            </a:r>
            <a:r>
              <a:rPr lang="sv-SE" sz="1200" dirty="0"/>
              <a:t> </a:t>
            </a:r>
            <a:r>
              <a:rPr lang="sv-SE" sz="1200" dirty="0" err="1"/>
              <a:t>sugest</a:t>
            </a:r>
            <a:r>
              <a:rPr lang="sv-SE" sz="1200" dirty="0"/>
              <a:t>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have</a:t>
            </a:r>
            <a:r>
              <a:rPr lang="sv-SE" sz="1200" dirty="0"/>
              <a:t> a FIXED presentation (I </a:t>
            </a:r>
            <a:r>
              <a:rPr lang="sv-SE" sz="1200" dirty="0" err="1"/>
              <a:t>have</a:t>
            </a:r>
            <a:r>
              <a:rPr lang="sv-SE" sz="1200" dirty="0"/>
              <a:t> </a:t>
            </a:r>
            <a:r>
              <a:rPr lang="sv-SE" sz="1200" dirty="0" err="1"/>
              <a:t>shared</a:t>
            </a:r>
            <a:r>
              <a:rPr lang="sv-SE" sz="1200" dirty="0"/>
              <a:t> input in </a:t>
            </a:r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PPT:s</a:t>
            </a:r>
            <a:r>
              <a:rPr lang="sv-SE" sz="1200" dirty="0"/>
              <a:t>)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SO, </a:t>
            </a:r>
            <a:r>
              <a:rPr lang="sv-SE" sz="1200" dirty="0" err="1"/>
              <a:t>Preferably</a:t>
            </a:r>
            <a:r>
              <a:rPr lang="sv-SE" sz="1200" dirty="0"/>
              <a:t> – 4 in a </a:t>
            </a:r>
            <a:r>
              <a:rPr lang="sv-SE" sz="1200" dirty="0" err="1"/>
              <a:t>row</a:t>
            </a:r>
            <a:r>
              <a:rPr lang="sv-SE" sz="1200" dirty="0"/>
              <a:t> –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three</a:t>
            </a:r>
            <a:r>
              <a:rPr lang="sv-SE" sz="1200" dirty="0"/>
              <a:t> </a:t>
            </a:r>
            <a:r>
              <a:rPr lang="sv-SE" sz="1200" dirty="0" err="1"/>
              <a:t>rows</a:t>
            </a:r>
            <a:r>
              <a:rPr lang="sv-SE" sz="1200" dirty="0"/>
              <a:t>.. 12 in total for ”</a:t>
            </a:r>
            <a:r>
              <a:rPr lang="sv-SE" sz="1200" dirty="0" err="1"/>
              <a:t>one</a:t>
            </a:r>
            <a:r>
              <a:rPr lang="sv-SE" sz="1200" dirty="0"/>
              <a:t> page”..( In WEB mode).. In Ipad mode – 2 in a </a:t>
            </a:r>
            <a:r>
              <a:rPr lang="sv-SE" sz="1200" dirty="0" err="1"/>
              <a:t>row</a:t>
            </a:r>
            <a:r>
              <a:rPr lang="sv-SE" sz="1200" dirty="0"/>
              <a:t>, 6 </a:t>
            </a:r>
            <a:r>
              <a:rPr lang="sv-SE" sz="1200" dirty="0" err="1"/>
              <a:t>rows</a:t>
            </a:r>
            <a:r>
              <a:rPr lang="sv-SE" sz="1200" dirty="0"/>
              <a:t>.. (</a:t>
            </a:r>
            <a:r>
              <a:rPr lang="sv-SE" sz="1200" dirty="0" err="1"/>
              <a:t>one</a:t>
            </a:r>
            <a:r>
              <a:rPr lang="sv-SE" sz="1200" dirty="0"/>
              <a:t> page)… and mobile: … 1 in a </a:t>
            </a:r>
            <a:r>
              <a:rPr lang="sv-SE" sz="1200" dirty="0" err="1"/>
              <a:t>row</a:t>
            </a:r>
            <a:r>
              <a:rPr lang="sv-SE" sz="1200" dirty="0"/>
              <a:t>, 12 </a:t>
            </a:r>
            <a:r>
              <a:rPr lang="sv-SE" sz="1200" dirty="0" err="1"/>
              <a:t>rows</a:t>
            </a:r>
            <a:r>
              <a:rPr lang="sv-SE" sz="1200" dirty="0"/>
              <a:t>… (or </a:t>
            </a:r>
            <a:r>
              <a:rPr lang="sv-SE" sz="1200" dirty="0" err="1"/>
              <a:t>perhaps</a:t>
            </a:r>
            <a:r>
              <a:rPr lang="sv-SE" sz="1200" dirty="0"/>
              <a:t> </a:t>
            </a:r>
            <a:r>
              <a:rPr lang="sv-SE" sz="1200" dirty="0" err="1"/>
              <a:t>only</a:t>
            </a:r>
            <a:r>
              <a:rPr lang="sv-SE" sz="1200" dirty="0"/>
              <a:t> 6 </a:t>
            </a:r>
            <a:r>
              <a:rPr lang="sv-SE" sz="1200" dirty="0" err="1"/>
              <a:t>rows</a:t>
            </a:r>
            <a:r>
              <a:rPr lang="sv-SE" sz="1200" dirty="0"/>
              <a:t> for </a:t>
            </a:r>
            <a:r>
              <a:rPr lang="sv-SE" sz="1200" dirty="0" err="1"/>
              <a:t>each</a:t>
            </a:r>
            <a:r>
              <a:rPr lang="sv-SE" sz="1200" dirty="0"/>
              <a:t> ”page”..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There</a:t>
            </a:r>
            <a:r>
              <a:rPr lang="sv-SE" sz="1200" dirty="0"/>
              <a:t> is no </a:t>
            </a:r>
            <a:r>
              <a:rPr lang="sv-SE" sz="1200" dirty="0" err="1"/>
              <a:t>logic</a:t>
            </a:r>
            <a:r>
              <a:rPr lang="sv-SE" sz="1200" dirty="0"/>
              <a:t> in </a:t>
            </a:r>
            <a:r>
              <a:rPr lang="sv-SE" sz="1200" dirty="0" err="1"/>
              <a:t>these</a:t>
            </a:r>
            <a:r>
              <a:rPr lang="sv-SE" sz="1200" dirty="0"/>
              <a:t> inner page.. To show 8 </a:t>
            </a:r>
            <a:r>
              <a:rPr lang="sv-SE" sz="1200" dirty="0" err="1"/>
              <a:t>where</a:t>
            </a:r>
            <a:r>
              <a:rPr lang="sv-SE" sz="1200" dirty="0"/>
              <a:t> 4 is ”</a:t>
            </a:r>
            <a:r>
              <a:rPr lang="sv-SE" sz="1200" dirty="0" err="1"/>
              <a:t>hidden</a:t>
            </a:r>
            <a:r>
              <a:rPr lang="sv-SE" sz="1200" dirty="0"/>
              <a:t>”… (2 </a:t>
            </a:r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hidden</a:t>
            </a:r>
            <a:r>
              <a:rPr lang="sv-SE" sz="1200" dirty="0"/>
              <a:t> in </a:t>
            </a:r>
            <a:r>
              <a:rPr lang="sv-SE" sz="1200" dirty="0" err="1"/>
              <a:t>each</a:t>
            </a:r>
            <a:r>
              <a:rPr lang="sv-SE" sz="1200" dirty="0"/>
              <a:t> </a:t>
            </a:r>
            <a:r>
              <a:rPr lang="sv-SE" sz="1200" dirty="0" err="1"/>
              <a:t>row</a:t>
            </a:r>
            <a:r>
              <a:rPr lang="sv-SE" sz="1200" dirty="0"/>
              <a:t>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908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202BE-F36F-D2F6-6370-A9FDBE78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9DD69-50A6-DED4-0003-59E033F35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02" t="72908" r="18139" b="20142"/>
          <a:stretch/>
        </p:blipFill>
        <p:spPr>
          <a:xfrm>
            <a:off x="9437775" y="5751076"/>
            <a:ext cx="933856" cy="476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F058D-A497-4933-F0CC-9937F42831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1" t="69787" r="72394" b="17021"/>
          <a:stretch/>
        </p:blipFill>
        <p:spPr>
          <a:xfrm>
            <a:off x="9102171" y="5537067"/>
            <a:ext cx="671208" cy="904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B0346-A74A-217A-4696-FF39DB7C109A}"/>
              </a:ext>
            </a:extLst>
          </p:cNvPr>
          <p:cNvSpPr txBox="1"/>
          <p:nvPr/>
        </p:nvSpPr>
        <p:spPr>
          <a:xfrm>
            <a:off x="9418868" y="5721134"/>
            <a:ext cx="596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Showing.1-8 </a:t>
            </a:r>
            <a:r>
              <a:rPr lang="sv-SE" sz="800" dirty="0" err="1"/>
              <a:t>of</a:t>
            </a:r>
            <a:r>
              <a:rPr lang="sv-SE" sz="800" dirty="0"/>
              <a:t> 12</a:t>
            </a:r>
            <a:endParaRPr lang="en-US" sz="8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605167C-1398-1762-F4EF-2840089C24F6}"/>
              </a:ext>
            </a:extLst>
          </p:cNvPr>
          <p:cNvSpPr/>
          <p:nvPr/>
        </p:nvSpPr>
        <p:spPr>
          <a:xfrm>
            <a:off x="9634669" y="1296063"/>
            <a:ext cx="2240604" cy="2679589"/>
          </a:xfrm>
          <a:prstGeom prst="wedgeRectCallout">
            <a:avLst>
              <a:gd name="adj1" fmla="val -35776"/>
              <a:gd name="adj2" fmla="val 113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If </a:t>
            </a:r>
            <a:r>
              <a:rPr lang="sv-SE" sz="1200" dirty="0" err="1"/>
              <a:t>we</a:t>
            </a:r>
            <a:r>
              <a:rPr lang="sv-SE" sz="1200" dirty="0"/>
              <a:t> go for 12 (or 18) </a:t>
            </a:r>
            <a:r>
              <a:rPr lang="sv-SE" sz="1200" dirty="0" err="1"/>
              <a:t>courses</a:t>
            </a:r>
            <a:r>
              <a:rPr lang="sv-SE" sz="1200" dirty="0"/>
              <a:t> in ”full page” presentation…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will</a:t>
            </a:r>
            <a:r>
              <a:rPr lang="sv-SE" sz="1200" dirty="0"/>
              <a:t> </a:t>
            </a:r>
            <a:r>
              <a:rPr lang="sv-SE" sz="1200" dirty="0" err="1"/>
              <a:t>probably</a:t>
            </a:r>
            <a:r>
              <a:rPr lang="sv-SE" sz="1200" dirty="0"/>
              <a:t> </a:t>
            </a:r>
            <a:r>
              <a:rPr lang="sv-SE" sz="1200" dirty="0" err="1"/>
              <a:t>need</a:t>
            </a:r>
            <a:r>
              <a:rPr lang="sv-SE" sz="1200" dirty="0"/>
              <a:t> to </a:t>
            </a:r>
            <a:r>
              <a:rPr lang="sv-SE" sz="1200" dirty="0" err="1"/>
              <a:t>scroll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full page </a:t>
            </a:r>
            <a:r>
              <a:rPr lang="sv-SE" sz="1200" dirty="0" err="1"/>
              <a:t>of</a:t>
            </a:r>
            <a:r>
              <a:rPr lang="sv-SE" sz="1200" dirty="0"/>
              <a:t> 12 (18) </a:t>
            </a:r>
            <a:r>
              <a:rPr lang="sv-SE" sz="1200" dirty="0" err="1"/>
              <a:t>courses</a:t>
            </a:r>
            <a:r>
              <a:rPr lang="sv-SE" sz="1200" dirty="0"/>
              <a:t>… Still… it is ”</a:t>
            </a:r>
            <a:r>
              <a:rPr lang="sv-SE" sz="1200" dirty="0" err="1"/>
              <a:t>locked</a:t>
            </a:r>
            <a:r>
              <a:rPr lang="sv-SE" sz="1200" dirty="0"/>
              <a:t>” </a:t>
            </a:r>
            <a:r>
              <a:rPr lang="sv-SE" sz="1200" dirty="0" err="1"/>
              <a:t>content</a:t>
            </a:r>
            <a:r>
              <a:rPr lang="sv-SE" sz="1200" dirty="0"/>
              <a:t>.. Always </a:t>
            </a:r>
            <a:r>
              <a:rPr lang="sv-SE" sz="1200" dirty="0" err="1"/>
              <a:t>showing</a:t>
            </a:r>
            <a:r>
              <a:rPr lang="sv-SE" sz="1200" dirty="0"/>
              <a:t> 12 (18) </a:t>
            </a:r>
            <a:r>
              <a:rPr lang="sv-SE" sz="1200" dirty="0" err="1"/>
              <a:t>courses</a:t>
            </a:r>
            <a:r>
              <a:rPr lang="sv-SE" sz="1200" dirty="0"/>
              <a:t> in </a:t>
            </a:r>
            <a:r>
              <a:rPr lang="sv-SE" sz="1200" dirty="0" err="1"/>
              <a:t>one</a:t>
            </a:r>
            <a:r>
              <a:rPr lang="sv-SE" sz="1200" dirty="0"/>
              <a:t> ”page </a:t>
            </a:r>
            <a:r>
              <a:rPr lang="sv-SE" sz="1200" dirty="0" err="1"/>
              <a:t>view</a:t>
            </a:r>
            <a:r>
              <a:rPr lang="sv-SE" sz="1200" dirty="0"/>
              <a:t>”…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YOU </a:t>
            </a:r>
            <a:r>
              <a:rPr lang="sv-SE" sz="1200" dirty="0" err="1"/>
              <a:t>decide</a:t>
            </a:r>
            <a:r>
              <a:rPr lang="sv-SE" sz="1200" dirty="0"/>
              <a:t> </a:t>
            </a:r>
            <a:r>
              <a:rPr lang="sv-SE" sz="1200" dirty="0" err="1"/>
              <a:t>if</a:t>
            </a:r>
            <a:r>
              <a:rPr lang="sv-SE" sz="1200" dirty="0"/>
              <a:t> </a:t>
            </a:r>
            <a:r>
              <a:rPr lang="sv-SE" sz="1200" dirty="0" err="1"/>
              <a:t>we</a:t>
            </a:r>
            <a:r>
              <a:rPr lang="sv-SE" sz="1200" dirty="0"/>
              <a:t> go for 12  (4 </a:t>
            </a:r>
            <a:r>
              <a:rPr lang="sv-SE" sz="1200" dirty="0" err="1"/>
              <a:t>times</a:t>
            </a:r>
            <a:r>
              <a:rPr lang="sv-SE" sz="1200" dirty="0"/>
              <a:t> </a:t>
            </a:r>
            <a:r>
              <a:rPr lang="sv-SE" sz="1200" dirty="0" err="1"/>
              <a:t>three</a:t>
            </a:r>
            <a:r>
              <a:rPr lang="sv-SE" sz="1200" dirty="0"/>
              <a:t>) in </a:t>
            </a:r>
            <a:r>
              <a:rPr lang="sv-SE" sz="1200" dirty="0" err="1"/>
              <a:t>one</a:t>
            </a:r>
            <a:r>
              <a:rPr lang="sv-SE" sz="1200" dirty="0"/>
              <a:t> page..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If 12 (4 x3)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might</a:t>
            </a:r>
            <a:r>
              <a:rPr lang="sv-SE" sz="1200" dirty="0"/>
              <a:t> </a:t>
            </a:r>
            <a:r>
              <a:rPr lang="sv-SE" sz="1200" dirty="0" err="1"/>
              <a:t>need</a:t>
            </a:r>
            <a:r>
              <a:rPr lang="sv-SE" sz="1200" dirty="0"/>
              <a:t>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arrow</a:t>
            </a:r>
            <a:r>
              <a:rPr lang="sv-SE" sz="1200" dirty="0"/>
              <a:t> navigation </a:t>
            </a:r>
            <a:r>
              <a:rPr lang="sv-SE" sz="1200" dirty="0" err="1"/>
              <a:t>both</a:t>
            </a:r>
            <a:r>
              <a:rPr lang="sv-SE" sz="1200" dirty="0"/>
              <a:t> in </a:t>
            </a:r>
            <a:r>
              <a:rPr lang="sv-SE" sz="1200" dirty="0" err="1"/>
              <a:t>top</a:t>
            </a:r>
            <a:r>
              <a:rPr lang="sv-SE" sz="1200" dirty="0"/>
              <a:t> an </a:t>
            </a:r>
            <a:r>
              <a:rPr lang="sv-SE" sz="1200" dirty="0" err="1"/>
              <a:t>bottom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”</a:t>
            </a:r>
            <a:r>
              <a:rPr lang="sv-SE" sz="1200" dirty="0" err="1"/>
              <a:t>content</a:t>
            </a:r>
            <a:r>
              <a:rPr lang="sv-SE" sz="1200" dirty="0"/>
              <a:t>”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402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C9AF6D-4444-7865-D1CB-E1BA3009E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9" t="37913" r="37717" b="15015"/>
          <a:stretch/>
        </p:blipFill>
        <p:spPr>
          <a:xfrm>
            <a:off x="2119952" y="401540"/>
            <a:ext cx="1407381" cy="3228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E7EF1-8534-D210-C4F1-D8B0BAD84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9" t="37913" r="37717" b="15015"/>
          <a:stretch/>
        </p:blipFill>
        <p:spPr>
          <a:xfrm>
            <a:off x="2119952" y="3629770"/>
            <a:ext cx="1407381" cy="3228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0AE08-385C-26E1-8B30-1549FDF26072}"/>
              </a:ext>
            </a:extLst>
          </p:cNvPr>
          <p:cNvSpPr txBox="1"/>
          <p:nvPr/>
        </p:nvSpPr>
        <p:spPr>
          <a:xfrm>
            <a:off x="5240020" y="470590"/>
            <a:ext cx="29377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MOBILE FLOW…. Same for </a:t>
            </a:r>
            <a:r>
              <a:rPr lang="sv-SE" dirty="0" err="1"/>
              <a:t>newest</a:t>
            </a:r>
            <a:r>
              <a:rPr lang="sv-SE" dirty="0"/>
              <a:t>, </a:t>
            </a:r>
            <a:r>
              <a:rPr lang="sv-SE" dirty="0" err="1"/>
              <a:t>eddi</a:t>
            </a:r>
            <a:r>
              <a:rPr lang="sv-SE" dirty="0"/>
              <a:t> </a:t>
            </a:r>
            <a:r>
              <a:rPr lang="sv-SE" dirty="0" err="1"/>
              <a:t>suggested</a:t>
            </a:r>
            <a:r>
              <a:rPr lang="sv-SE" dirty="0"/>
              <a:t>, </a:t>
            </a:r>
            <a:r>
              <a:rPr lang="sv-SE" dirty="0" err="1"/>
              <a:t>filtered</a:t>
            </a:r>
            <a:r>
              <a:rPr lang="sv-SE" dirty="0"/>
              <a:t> </a:t>
            </a:r>
            <a:r>
              <a:rPr lang="sv-SE" dirty="0" err="1"/>
              <a:t>etc</a:t>
            </a:r>
            <a:r>
              <a:rPr lang="sv-SE" dirty="0"/>
              <a:t>…  </a:t>
            </a:r>
            <a:r>
              <a:rPr lang="sv-SE" dirty="0" err="1"/>
              <a:t>always</a:t>
            </a:r>
            <a:r>
              <a:rPr lang="sv-SE" dirty="0"/>
              <a:t>… fall down… </a:t>
            </a:r>
            <a:r>
              <a:rPr lang="sv-SE" dirty="0" err="1"/>
              <a:t>courses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in a </a:t>
            </a:r>
            <a:r>
              <a:rPr lang="sv-SE" dirty="0" err="1"/>
              <a:t>row</a:t>
            </a:r>
            <a:r>
              <a:rPr lang="sv-SE" dirty="0"/>
              <a:t>… and </a:t>
            </a:r>
            <a:r>
              <a:rPr lang="sv-SE" dirty="0" err="1"/>
              <a:t>locked</a:t>
            </a:r>
            <a:r>
              <a:rPr lang="sv-SE" dirty="0"/>
              <a:t> to 6 (12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probably</a:t>
            </a:r>
            <a:r>
              <a:rPr lang="sv-SE" dirty="0"/>
              <a:t> be to </a:t>
            </a:r>
            <a:r>
              <a:rPr lang="sv-SE" dirty="0" err="1"/>
              <a:t>many</a:t>
            </a:r>
            <a:r>
              <a:rPr lang="sv-SE" dirty="0"/>
              <a:t>) in a </a:t>
            </a:r>
            <a:r>
              <a:rPr lang="sv-SE" dirty="0" err="1"/>
              <a:t>row</a:t>
            </a:r>
            <a:r>
              <a:rPr lang="sv-SE" dirty="0"/>
              <a:t> (</a:t>
            </a:r>
            <a:r>
              <a:rPr lang="sv-SE" dirty="0" err="1"/>
              <a:t>falling</a:t>
            </a:r>
            <a:r>
              <a:rPr lang="sv-SE" dirty="0"/>
              <a:t>)…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arrows</a:t>
            </a:r>
            <a:r>
              <a:rPr lang="sv-SE" dirty="0"/>
              <a:t> in </a:t>
            </a:r>
            <a:r>
              <a:rPr lang="sv-SE" dirty="0" err="1"/>
              <a:t>top</a:t>
            </a:r>
            <a:r>
              <a:rPr lang="sv-SE" dirty="0"/>
              <a:t> and in </a:t>
            </a:r>
            <a:r>
              <a:rPr lang="sv-SE" dirty="0" err="1"/>
              <a:t>bottom</a:t>
            </a:r>
            <a:r>
              <a:rPr lang="sv-SE" dirty="0"/>
              <a:t>… to </a:t>
            </a:r>
            <a:r>
              <a:rPr lang="sv-SE" dirty="0" err="1"/>
              <a:t>move</a:t>
            </a:r>
            <a:r>
              <a:rPr lang="sv-SE" dirty="0"/>
              <a:t> the </a:t>
            </a:r>
            <a:r>
              <a:rPr lang="sv-SE" dirty="0" err="1"/>
              <a:t>whole</a:t>
            </a:r>
            <a:r>
              <a:rPr lang="sv-SE" dirty="0"/>
              <a:t> ”6”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courses</a:t>
            </a:r>
            <a:r>
              <a:rPr lang="sv-SE" dirty="0"/>
              <a:t>… to </a:t>
            </a:r>
            <a:r>
              <a:rPr lang="sv-SE" dirty="0" err="1"/>
              <a:t>see</a:t>
            </a:r>
            <a:r>
              <a:rPr lang="sv-SE" dirty="0"/>
              <a:t> 6 </a:t>
            </a:r>
            <a:r>
              <a:rPr lang="sv-SE" dirty="0" err="1"/>
              <a:t>totally</a:t>
            </a:r>
            <a:r>
              <a:rPr lang="sv-SE" dirty="0"/>
              <a:t> new… </a:t>
            </a:r>
          </a:p>
          <a:p>
            <a:endParaRPr lang="sv-SE" dirty="0"/>
          </a:p>
          <a:p>
            <a:r>
              <a:rPr lang="sv-SE" dirty="0"/>
              <a:t>If </a:t>
            </a:r>
            <a:r>
              <a:rPr lang="sv-SE" dirty="0" err="1"/>
              <a:t>better</a:t>
            </a:r>
            <a:r>
              <a:rPr lang="sv-SE" dirty="0"/>
              <a:t>, and </a:t>
            </a:r>
            <a:r>
              <a:rPr lang="sv-SE" dirty="0" err="1"/>
              <a:t>aligned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desktop…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choose</a:t>
            </a:r>
            <a:r>
              <a:rPr lang="sv-SE" dirty="0"/>
              <a:t> a maximum </a:t>
            </a:r>
            <a:r>
              <a:rPr lang="sv-SE" dirty="0" err="1"/>
              <a:t>of</a:t>
            </a:r>
            <a:r>
              <a:rPr lang="sv-SE" dirty="0"/>
              <a:t> 12 in a </a:t>
            </a:r>
            <a:r>
              <a:rPr lang="sv-SE" dirty="0" err="1"/>
              <a:t>row</a:t>
            </a:r>
            <a:r>
              <a:rPr lang="sv-SE" dirty="0"/>
              <a:t>… (</a:t>
            </a:r>
            <a:r>
              <a:rPr lang="sv-SE" dirty="0" err="1"/>
              <a:t>corresponding</a:t>
            </a:r>
            <a:r>
              <a:rPr lang="sv-SE" dirty="0"/>
              <a:t> to a full </a:t>
            </a:r>
            <a:r>
              <a:rPr lang="sv-SE" dirty="0" err="1"/>
              <a:t>view</a:t>
            </a:r>
            <a:r>
              <a:rPr lang="sv-SE" dirty="0"/>
              <a:t> in desktop </a:t>
            </a:r>
            <a:r>
              <a:rPr lang="sv-SE" dirty="0" err="1"/>
              <a:t>where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present 12 </a:t>
            </a:r>
            <a:r>
              <a:rPr lang="sv-SE" dirty="0" err="1"/>
              <a:t>courses</a:t>
            </a:r>
            <a:r>
              <a:rPr lang="sv-SE" dirty="0"/>
              <a:t> full </a:t>
            </a:r>
            <a:r>
              <a:rPr lang="sv-SE" dirty="0" err="1"/>
              <a:t>screen</a:t>
            </a:r>
            <a:r>
              <a:rPr lang="sv-SE" dirty="0"/>
              <a:t>. 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ipad</a:t>
            </a:r>
            <a:r>
              <a:rPr lang="sv-SE" dirty="0"/>
              <a:t> – </a:t>
            </a:r>
            <a:r>
              <a:rPr lang="sv-SE" dirty="0" err="1"/>
              <a:t>guess</a:t>
            </a:r>
            <a:r>
              <a:rPr lang="sv-SE" dirty="0"/>
              <a:t> 2 in a </a:t>
            </a:r>
            <a:r>
              <a:rPr lang="sv-SE" dirty="0" err="1"/>
              <a:t>row</a:t>
            </a:r>
            <a:r>
              <a:rPr lang="sv-SE" dirty="0"/>
              <a:t> or 3 is </a:t>
            </a:r>
            <a:r>
              <a:rPr lang="sv-SE" dirty="0" err="1"/>
              <a:t>good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”full </a:t>
            </a:r>
            <a:r>
              <a:rPr lang="sv-SE" dirty="0" err="1"/>
              <a:t>view</a:t>
            </a:r>
            <a:r>
              <a:rPr lang="sv-SE" dirty="0"/>
              <a:t>” </a:t>
            </a:r>
            <a:r>
              <a:rPr lang="sv-SE" dirty="0" err="1"/>
              <a:t>will</a:t>
            </a:r>
            <a:r>
              <a:rPr lang="sv-SE" dirty="0"/>
              <a:t> be 4 </a:t>
            </a:r>
            <a:r>
              <a:rPr lang="sv-SE" dirty="0" err="1"/>
              <a:t>rows</a:t>
            </a:r>
            <a:r>
              <a:rPr lang="sv-SE" dirty="0"/>
              <a:t>.. And </a:t>
            </a:r>
            <a:r>
              <a:rPr lang="sv-SE" dirty="0" err="1"/>
              <a:t>each</a:t>
            </a:r>
            <a:r>
              <a:rPr lang="sv-SE" dirty="0"/>
              <a:t> page is </a:t>
            </a:r>
            <a:r>
              <a:rPr lang="sv-SE" dirty="0" err="1"/>
              <a:t>then</a:t>
            </a:r>
            <a:r>
              <a:rPr lang="sv-SE" dirty="0"/>
              <a:t> 12 </a:t>
            </a:r>
            <a:r>
              <a:rPr lang="sv-SE" dirty="0" err="1"/>
              <a:t>courses</a:t>
            </a:r>
            <a:r>
              <a:rPr lang="sv-SE" dirty="0"/>
              <a:t>..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243B-32ED-53F5-3A21-59452F46D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02" t="72908" r="18139" b="20142"/>
          <a:stretch/>
        </p:blipFill>
        <p:spPr>
          <a:xfrm>
            <a:off x="3350884" y="-6065"/>
            <a:ext cx="933856" cy="476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0F652-1631-83EA-2877-4B375E8C9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1" t="69787" r="72394" b="17021"/>
          <a:stretch/>
        </p:blipFill>
        <p:spPr>
          <a:xfrm>
            <a:off x="2399814" y="-220073"/>
            <a:ext cx="671208" cy="904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7A7313-D2C9-825A-123D-EE9249B01D88}"/>
              </a:ext>
            </a:extLst>
          </p:cNvPr>
          <p:cNvSpPr txBox="1"/>
          <p:nvPr/>
        </p:nvSpPr>
        <p:spPr>
          <a:xfrm>
            <a:off x="2930985" y="62986"/>
            <a:ext cx="596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Showing.1-8 </a:t>
            </a:r>
            <a:r>
              <a:rPr lang="sv-SE" sz="800" dirty="0" err="1"/>
              <a:t>of</a:t>
            </a:r>
            <a:r>
              <a:rPr lang="sv-SE" sz="800" dirty="0"/>
              <a:t> 40</a:t>
            </a:r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C5758B-0584-124B-7FA8-BC554DF21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9" t="37913" r="37717" b="15015"/>
          <a:stretch/>
        </p:blipFill>
        <p:spPr>
          <a:xfrm>
            <a:off x="10647867" y="270151"/>
            <a:ext cx="1407381" cy="3228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0A6B8A-E030-BCCC-5E70-8A231176D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9" t="37913" r="37717" b="15015"/>
          <a:stretch/>
        </p:blipFill>
        <p:spPr>
          <a:xfrm>
            <a:off x="10647867" y="3498381"/>
            <a:ext cx="1407381" cy="322823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2A4935-EAB8-146B-A76D-81D6D17323A1}"/>
              </a:ext>
            </a:extLst>
          </p:cNvPr>
          <p:cNvSpPr/>
          <p:nvPr/>
        </p:nvSpPr>
        <p:spPr>
          <a:xfrm>
            <a:off x="8570068" y="5885234"/>
            <a:ext cx="359923" cy="311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05BD62-6A74-7B1A-220F-88124C56D5FA}"/>
              </a:ext>
            </a:extLst>
          </p:cNvPr>
          <p:cNvSpPr/>
          <p:nvPr/>
        </p:nvSpPr>
        <p:spPr>
          <a:xfrm flipH="1">
            <a:off x="4302651" y="948799"/>
            <a:ext cx="359923" cy="311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C5AF05-EFFF-2C21-D3B5-03DECC6A7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9" t="37913" r="37717" b="15015"/>
          <a:stretch/>
        </p:blipFill>
        <p:spPr>
          <a:xfrm>
            <a:off x="9176699" y="270151"/>
            <a:ext cx="1407381" cy="3228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F5852B-3994-15B3-0E6A-AAF9DAA14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9" t="37913" r="37717" b="15015"/>
          <a:stretch/>
        </p:blipFill>
        <p:spPr>
          <a:xfrm>
            <a:off x="9176699" y="3498381"/>
            <a:ext cx="1407381" cy="3228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711088-E83A-31AB-930F-F29207609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02" t="72908" r="18139" b="20142"/>
          <a:stretch/>
        </p:blipFill>
        <p:spPr>
          <a:xfrm>
            <a:off x="10746305" y="-6065"/>
            <a:ext cx="933856" cy="476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4DAC12-B9BE-E6CA-8AB9-9629FAD3B1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1" t="69787" r="72394" b="17021"/>
          <a:stretch/>
        </p:blipFill>
        <p:spPr>
          <a:xfrm>
            <a:off x="9795235" y="-220073"/>
            <a:ext cx="671208" cy="9046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E6524F-D809-22DB-1539-2A464B1BCDD4}"/>
              </a:ext>
            </a:extLst>
          </p:cNvPr>
          <p:cNvSpPr txBox="1"/>
          <p:nvPr/>
        </p:nvSpPr>
        <p:spPr>
          <a:xfrm>
            <a:off x="10326406" y="62986"/>
            <a:ext cx="596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Showing.1-8 </a:t>
            </a:r>
            <a:r>
              <a:rPr lang="sv-SE" sz="800" dirty="0" err="1"/>
              <a:t>of</a:t>
            </a:r>
            <a:r>
              <a:rPr lang="sv-SE" sz="800" dirty="0"/>
              <a:t> 40</a:t>
            </a:r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DA6F5F-E372-B9A5-008E-A8ED5CC1F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02" t="72908" r="18139" b="20142"/>
          <a:stretch/>
        </p:blipFill>
        <p:spPr>
          <a:xfrm>
            <a:off x="10830788" y="6619672"/>
            <a:ext cx="933856" cy="4766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DCFD5A-DE77-E26F-3924-926DFF444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1" t="69787" r="72394" b="17021"/>
          <a:stretch/>
        </p:blipFill>
        <p:spPr>
          <a:xfrm>
            <a:off x="9879718" y="6405664"/>
            <a:ext cx="671208" cy="9046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081F44-B310-3F8F-D3A1-8D1A48D67E4F}"/>
              </a:ext>
            </a:extLst>
          </p:cNvPr>
          <p:cNvSpPr txBox="1"/>
          <p:nvPr/>
        </p:nvSpPr>
        <p:spPr>
          <a:xfrm>
            <a:off x="10410889" y="6688723"/>
            <a:ext cx="596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Showing.1-8 </a:t>
            </a:r>
            <a:r>
              <a:rPr lang="sv-SE" sz="800" dirty="0" err="1"/>
              <a:t>of</a:t>
            </a:r>
            <a:r>
              <a:rPr lang="sv-SE" sz="800" dirty="0"/>
              <a:t> 40</a:t>
            </a:r>
            <a:endParaRPr lang="en-US" sz="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4AF2C9-E00C-294B-3C1B-C18840726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02" t="72908" r="18139" b="20142"/>
          <a:stretch/>
        </p:blipFill>
        <p:spPr>
          <a:xfrm>
            <a:off x="2864238" y="6623436"/>
            <a:ext cx="933856" cy="4766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962246-1982-65B7-55CE-52313C6F1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1" t="69787" r="72394" b="17021"/>
          <a:stretch/>
        </p:blipFill>
        <p:spPr>
          <a:xfrm>
            <a:off x="1913168" y="6409428"/>
            <a:ext cx="671208" cy="9046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7E0753-B3D1-CEFB-8D1C-9BD1DA7D9485}"/>
              </a:ext>
            </a:extLst>
          </p:cNvPr>
          <p:cNvSpPr txBox="1"/>
          <p:nvPr/>
        </p:nvSpPr>
        <p:spPr>
          <a:xfrm>
            <a:off x="2444339" y="6692487"/>
            <a:ext cx="596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Showing.1-8 </a:t>
            </a:r>
            <a:r>
              <a:rPr lang="sv-SE" sz="800" dirty="0" err="1"/>
              <a:t>of</a:t>
            </a:r>
            <a:r>
              <a:rPr lang="sv-SE" sz="800" dirty="0"/>
              <a:t> 40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6575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Input course presentation.. 11 Aug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course presentation.. 11 Aug </dc:title>
  <dc:creator>Kristian K.O</dc:creator>
  <cp:lastModifiedBy>Kristian K.O</cp:lastModifiedBy>
  <cp:revision>2</cp:revision>
  <dcterms:created xsi:type="dcterms:W3CDTF">2022-08-11T13:05:35Z</dcterms:created>
  <dcterms:modified xsi:type="dcterms:W3CDTF">2022-08-11T13:11:10Z</dcterms:modified>
</cp:coreProperties>
</file>