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5E0-9DBC-13A1-33B4-FC17D7DC6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CC844-43FB-3A43-1834-E7673843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2919-1673-6399-169D-97239D3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597D-0A06-24AC-1988-BC739D76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1DB7-1FCD-6F65-F0AE-431E374E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EC3A-0E73-9235-E075-B194CF5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44005-9751-714E-616E-0A3A4498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4C7B-667F-F84A-A348-F5C10E60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D3DE-A480-9ADD-90C6-B7001FB0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A9B9-F6BA-C637-4DEF-91CEBF6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03FC3-CBEA-ADFD-1ADB-14FA7D232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F99DF-8598-ABAF-A0AB-BA95EFF7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6022-9527-B2F5-B4C4-1D4F1389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BD1-A325-9242-FC1C-C0D1AFC6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E859-BEC1-1CB4-9447-69B5A4E6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D0E3-5321-38C5-D0EA-385D93EC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AE07-DBFA-C9FE-5F23-70EB192F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9A14-E84F-0863-9A7C-3FE460AE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0A08-E8F8-01CA-D6B0-94825E07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6BB2-0E7D-816C-5874-0057589D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5C0A-BEA1-3831-E745-C7DC5F62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5108-799B-C8C7-CC29-75D6FCD4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09C8-6B6C-CDA2-DBE4-BE44BA31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F116-6918-B652-B33A-3BC430E6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6E1C-1516-354C-9A34-2FAC2AB4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C191-DACF-0525-ECEC-1092FCFE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E74D-42ED-1A49-4E49-18042272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BC695-59E7-BC9E-00AA-D89846D2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7F7F9-E362-444C-E247-75FF5C7E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5049-C6AB-1849-FB1B-87415F9D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F005D-D398-B229-87CE-47B7B5D9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8818-09E5-AC9B-A6C9-381EA863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428D-83B3-E9AB-5AD7-4F2F5F008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F149-DCA1-D499-C583-85E5233E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12A75-CE0A-79BA-75B3-237E95CF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B04C5-6CCA-CB2A-54E1-9AD6399DA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33F80-CF96-668D-5E10-4E78F023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24EA9-71D7-FBB2-9F7A-31B917FB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3FC4A-4FD6-7322-680A-C7C99E5A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860E-A94D-7E75-07DE-A77052F5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84189-1957-283F-7849-8B705AD2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30035-673F-73B8-D7DC-478D44BD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0E92C-E167-6883-6BC5-B97128AF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4073-BF63-B775-E5AC-B4284B91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BB228-B9FD-01CF-EC1A-B5AA5416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81FC-E320-58AF-F34A-3188BC72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0BD2-DF69-3DCA-C53D-F1ABCEB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EEF1-7908-1605-CC2B-5C7EDD99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777BB-BC8D-A757-ADF1-AA718EC4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28DCF-2415-11C6-EBEB-9C57F37E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3C7F-7F6D-B9CA-35D5-50F6F10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F077-4035-7D9E-DDA4-CEC125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A68E-3D27-C437-6B48-56BF2273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C1182-4C11-9855-7F46-FCD26542C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F386-A099-D0DB-3450-B1F88811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E621-3591-93AB-0005-DF435F04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CEC05-DDB5-4786-1D85-450F4601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387F-1CD9-97B9-283F-01AB230C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B3B7C-A336-0CBA-6E59-3F6244A8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9E0E6-1445-0937-3557-C049F669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9D63-CA66-0693-3FD2-6FDFB594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81F10-CDC4-4429-9CB8-5AECFA81581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4B24-EBD0-6896-9968-C991643FB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B998-F28F-35BE-9D0D-6121B079A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C634-A5FA-4AC8-A02C-7E50F4188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48BD1D-3AE7-1A6C-6C93-F729A29F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25028"/>
            <a:ext cx="11791950" cy="663297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1FD597D-6206-CECA-D4EA-FC5B340FAA91}"/>
              </a:ext>
            </a:extLst>
          </p:cNvPr>
          <p:cNvSpPr/>
          <p:nvPr/>
        </p:nvSpPr>
        <p:spPr>
          <a:xfrm>
            <a:off x="8258175" y="1895475"/>
            <a:ext cx="1781175" cy="533400"/>
          </a:xfrm>
          <a:prstGeom prst="wedgeRectCallout">
            <a:avLst>
              <a:gd name="adj1" fmla="val -150223"/>
              <a:gd name="adj2" fmla="val 237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Would</a:t>
            </a:r>
            <a:r>
              <a:rPr lang="sv-SE" sz="1200" dirty="0"/>
              <a:t> </a:t>
            </a:r>
            <a:r>
              <a:rPr lang="sv-SE" sz="1200" dirty="0" err="1"/>
              <a:t>perhaps</a:t>
            </a:r>
            <a:r>
              <a:rPr lang="sv-SE" sz="1200" dirty="0"/>
              <a:t> be </a:t>
            </a:r>
            <a:r>
              <a:rPr lang="sv-SE" sz="1200" dirty="0" err="1"/>
              <a:t>good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a </a:t>
            </a:r>
            <a:r>
              <a:rPr lang="sv-SE" sz="1200" dirty="0" err="1"/>
              <a:t>comment</a:t>
            </a:r>
            <a:r>
              <a:rPr lang="sv-SE" sz="1200" dirty="0"/>
              <a:t>/</a:t>
            </a:r>
            <a:r>
              <a:rPr lang="sv-SE" sz="1200" dirty="0" err="1"/>
              <a:t>title</a:t>
            </a:r>
            <a:r>
              <a:rPr lang="sv-SE" sz="1200" dirty="0"/>
              <a:t>: </a:t>
            </a:r>
            <a:r>
              <a:rPr lang="sv-SE" sz="1200" dirty="0" err="1"/>
              <a:t>what</a:t>
            </a:r>
            <a:r>
              <a:rPr lang="sv-SE" sz="1200" dirty="0"/>
              <a:t> is not n/a? 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D328611-BCFE-4D6A-6D89-7DBE99144532}"/>
              </a:ext>
            </a:extLst>
          </p:cNvPr>
          <p:cNvSpPr/>
          <p:nvPr/>
        </p:nvSpPr>
        <p:spPr>
          <a:xfrm>
            <a:off x="8258174" y="2895600"/>
            <a:ext cx="1781175" cy="533400"/>
          </a:xfrm>
          <a:prstGeom prst="wedgeRectCallout">
            <a:avLst>
              <a:gd name="adj1" fmla="val 91794"/>
              <a:gd name="adj2" fmla="val 111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The </a:t>
            </a:r>
            <a:r>
              <a:rPr lang="sv-SE" sz="1200" dirty="0" err="1"/>
              <a:t>categories</a:t>
            </a:r>
            <a:r>
              <a:rPr lang="sv-SE" sz="1200" dirty="0"/>
              <a:t>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physical</a:t>
            </a:r>
            <a:r>
              <a:rPr lang="sv-SE" sz="1200" dirty="0"/>
              <a:t>/online/hybrid? </a:t>
            </a:r>
            <a:endParaRPr lang="en-US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B3DBBF5-48AF-3520-5DA1-ED410CDA3C1C}"/>
              </a:ext>
            </a:extLst>
          </p:cNvPr>
          <p:cNvSpPr/>
          <p:nvPr/>
        </p:nvSpPr>
        <p:spPr>
          <a:xfrm>
            <a:off x="8447897" y="3825902"/>
            <a:ext cx="1781175" cy="680783"/>
          </a:xfrm>
          <a:prstGeom prst="wedgeRectCallout">
            <a:avLst>
              <a:gd name="adj1" fmla="val 64030"/>
              <a:gd name="adj2" fmla="val -42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a </a:t>
            </a:r>
            <a:r>
              <a:rPr lang="sv-SE" sz="1200" dirty="0" err="1"/>
              <a:t>Title</a:t>
            </a:r>
            <a:r>
              <a:rPr lang="sv-SE" sz="1200" dirty="0"/>
              <a:t> </a:t>
            </a:r>
            <a:r>
              <a:rPr lang="sv-SE" sz="1200" dirty="0" err="1"/>
              <a:t>above</a:t>
            </a:r>
            <a:r>
              <a:rPr lang="sv-SE" sz="1200" dirty="0"/>
              <a:t>? (</a:t>
            </a:r>
            <a:r>
              <a:rPr lang="sv-SE" sz="1200" dirty="0" err="1"/>
              <a:t>e.g</a:t>
            </a:r>
            <a:r>
              <a:rPr lang="sv-SE" sz="1200" dirty="0"/>
              <a:t>. </a:t>
            </a:r>
            <a:r>
              <a:rPr lang="sv-SE" sz="1200" dirty="0" err="1"/>
              <a:t>Type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course</a:t>
            </a:r>
            <a:r>
              <a:rPr lang="sv-SE" sz="1200" dirty="0"/>
              <a:t>: 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4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35D6E-76FD-2376-A2B3-3ED443F5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B3DBBF5-48AF-3520-5DA1-ED410CDA3C1C}"/>
              </a:ext>
            </a:extLst>
          </p:cNvPr>
          <p:cNvSpPr/>
          <p:nvPr/>
        </p:nvSpPr>
        <p:spPr>
          <a:xfrm>
            <a:off x="9548910" y="4124482"/>
            <a:ext cx="1781175" cy="680783"/>
          </a:xfrm>
          <a:prstGeom prst="wedgeRectCallout">
            <a:avLst>
              <a:gd name="adj1" fmla="val -161224"/>
              <a:gd name="adj2" fmla="val 56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Possible</a:t>
            </a:r>
            <a:r>
              <a:rPr lang="sv-SE" sz="1200" dirty="0"/>
              <a:t> to </a:t>
            </a:r>
            <a:r>
              <a:rPr lang="sv-SE" sz="1200" dirty="0" err="1"/>
              <a:t>use</a:t>
            </a:r>
            <a:r>
              <a:rPr lang="sv-SE" sz="1200" dirty="0"/>
              <a:t> </a:t>
            </a:r>
            <a:r>
              <a:rPr lang="sv-SE" sz="1200" dirty="0" err="1"/>
              <a:t>smaller</a:t>
            </a:r>
            <a:r>
              <a:rPr lang="sv-SE" sz="1200" dirty="0"/>
              <a:t> font for (No </a:t>
            </a:r>
            <a:r>
              <a:rPr lang="sv-SE" sz="1200" dirty="0" err="1"/>
              <a:t>results</a:t>
            </a:r>
            <a:r>
              <a:rPr lang="sv-SE" sz="1200" dirty="0"/>
              <a:t> </a:t>
            </a:r>
            <a:r>
              <a:rPr lang="sv-SE" sz="1200" dirty="0" err="1"/>
              <a:t>found</a:t>
            </a:r>
            <a:r>
              <a:rPr lang="sv-SE" sz="1200" dirty="0"/>
              <a:t>) (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38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6F98-34CE-AE88-626F-F59CEC1A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EAFD-92F5-0822-E60A-A0F09EAB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00FF-E896-1797-1965-F3209ED7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1083"/>
            <a:ext cx="11868150" cy="667583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CE0DCEF-8F71-9204-6D04-447588CA53E5}"/>
              </a:ext>
            </a:extLst>
          </p:cNvPr>
          <p:cNvSpPr/>
          <p:nvPr/>
        </p:nvSpPr>
        <p:spPr>
          <a:xfrm>
            <a:off x="9548910" y="4124482"/>
            <a:ext cx="1781175" cy="680783"/>
          </a:xfrm>
          <a:prstGeom prst="wedgeRectCallout">
            <a:avLst>
              <a:gd name="adj1" fmla="val -136625"/>
              <a:gd name="adj2" fmla="val 106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Swedish </a:t>
            </a:r>
            <a:r>
              <a:rPr lang="sv-SE" sz="1200" dirty="0" err="1"/>
              <a:t>flow</a:t>
            </a:r>
            <a:r>
              <a:rPr lang="sv-SE" sz="1200" dirty="0"/>
              <a:t>…. </a:t>
            </a:r>
            <a:r>
              <a:rPr lang="sv-SE" sz="1200" dirty="0" err="1"/>
              <a:t>More</a:t>
            </a:r>
            <a:r>
              <a:rPr lang="sv-SE" sz="1200" dirty="0"/>
              <a:t> personal and </a:t>
            </a:r>
            <a:r>
              <a:rPr lang="sv-SE" sz="1200" dirty="0" err="1"/>
              <a:t>engouraging</a:t>
            </a:r>
            <a:r>
              <a:rPr lang="sv-SE" sz="1200" dirty="0"/>
              <a:t> (</a:t>
            </a:r>
            <a:r>
              <a:rPr lang="sv-SE" sz="1200" dirty="0" err="1"/>
              <a:t>use</a:t>
            </a:r>
            <a:r>
              <a:rPr lang="sv-SE" sz="1200" dirty="0"/>
              <a:t>: REGISTRERA DIG NU)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49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40802-0369-25FF-6617-C39CE49A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153"/>
            <a:ext cx="12192000" cy="63036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496BE6-3BFF-9D23-FB26-1154D3631778}"/>
              </a:ext>
            </a:extLst>
          </p:cNvPr>
          <p:cNvSpPr/>
          <p:nvPr/>
        </p:nvSpPr>
        <p:spPr>
          <a:xfrm>
            <a:off x="10065657" y="2750457"/>
            <a:ext cx="2126343" cy="33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Läs mera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6C593-5154-92C2-3A6C-18A0D54673E3}"/>
              </a:ext>
            </a:extLst>
          </p:cNvPr>
          <p:cNvSpPr/>
          <p:nvPr/>
        </p:nvSpPr>
        <p:spPr>
          <a:xfrm>
            <a:off x="9779000" y="3888449"/>
            <a:ext cx="2126343" cy="33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Läs mera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7B2E56-2465-6AEC-D9F7-75C4209A8E54}"/>
              </a:ext>
            </a:extLst>
          </p:cNvPr>
          <p:cNvSpPr/>
          <p:nvPr/>
        </p:nvSpPr>
        <p:spPr>
          <a:xfrm>
            <a:off x="9779000" y="4900820"/>
            <a:ext cx="2126343" cy="33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Läs mera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B9EDF-613D-68B6-0390-F4A5F9FADEF1}"/>
              </a:ext>
            </a:extLst>
          </p:cNvPr>
          <p:cNvSpPr/>
          <p:nvPr/>
        </p:nvSpPr>
        <p:spPr>
          <a:xfrm>
            <a:off x="9779000" y="5557589"/>
            <a:ext cx="2126343" cy="33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Se allt innehåll</a:t>
            </a:r>
            <a:endParaRPr lang="en-US" sz="1200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8C3E2B8-C473-4948-1EE0-ECEDBF23ECF7}"/>
              </a:ext>
            </a:extLst>
          </p:cNvPr>
          <p:cNvSpPr/>
          <p:nvPr/>
        </p:nvSpPr>
        <p:spPr>
          <a:xfrm>
            <a:off x="9471478" y="467113"/>
            <a:ext cx="1657350" cy="1725580"/>
          </a:xfrm>
          <a:prstGeom prst="wedgeRectCallout">
            <a:avLst>
              <a:gd name="adj1" fmla="val 45036"/>
              <a:gd name="adj2" fmla="val 153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better</a:t>
            </a:r>
            <a:r>
              <a:rPr lang="sv-SE" dirty="0"/>
              <a:t> (</a:t>
            </a:r>
            <a:r>
              <a:rPr lang="sv-SE" dirty="0" err="1"/>
              <a:t>gramatically</a:t>
            </a:r>
            <a:r>
              <a:rPr lang="sv-SE" dirty="0"/>
              <a:t>) </a:t>
            </a:r>
            <a:r>
              <a:rPr lang="sv-SE" dirty="0" err="1"/>
              <a:t>with</a:t>
            </a:r>
            <a:r>
              <a:rPr lang="sv-SE" dirty="0"/>
              <a:t>: ”Läs mer” (not ”mera”)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3</cp:revision>
  <dcterms:created xsi:type="dcterms:W3CDTF">2022-06-20T08:10:46Z</dcterms:created>
  <dcterms:modified xsi:type="dcterms:W3CDTF">2022-06-20T08:28:52Z</dcterms:modified>
</cp:coreProperties>
</file>