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>
        <p:scale>
          <a:sx n="66" d="100"/>
          <a:sy n="66" d="100"/>
        </p:scale>
        <p:origin x="2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3BA5-BA00-49AF-A86D-19381D68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DB661-6E39-4CA0-857F-3BA57C3BE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C2F04-3C58-4D7D-A4FD-086880C1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7C22-D737-496C-96E6-A9DB88B4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E60F-F7E9-4480-B31E-7C8CEDFE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70AB-A8B3-4367-8919-D40F4D49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1B11C-CA1E-4F2B-A85E-ED0E19127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2D137-D854-4954-B699-31D7BBE3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20DCF-4CBD-457D-AC09-7E95CD7D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141D-2083-4569-A6D7-3A9BFDA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45507-F27E-43CB-B5D9-AC67EE6A4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FAB1E-495F-4814-9517-6FBFF8825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13414-FB90-4413-AAE4-12B7803C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11B31-179D-4DFD-9E41-7031C264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1F98-CF1B-4565-8AEC-B858CD60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3B74-2D2C-49DC-A2B1-FEE013E7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9371-4618-4128-88D6-891B9D92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7DC16-13BE-4B1C-A956-1C0A3F9C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1EFF-AB78-4E58-A8EE-1F5652B4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A321C-65F0-4370-A429-969E4F61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7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7A08-245E-45AF-91DC-23400A04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A9C80-EFAD-47FA-9CF9-F47C45C9D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FEA76-ED56-4E45-A5D7-0C4FEA92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D6AF3-6697-4E09-91A9-BDF1D9F0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5EF1C-D31B-4A0F-8A83-263C77AA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E040-4AA5-40A9-9F62-69698688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D92B-08AC-45AC-8255-072D94745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578C5-6276-42D9-96DD-7FFDD87C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04A6-157E-496F-ABC9-9A460F3D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51EE9-35A6-4A6E-BE6D-E5935069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55CF8-4185-472E-906B-15B7093C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2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7C87-6BD8-4FAD-9E68-C28AAA10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71021-CFF1-488D-903F-C473E538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E5F20-789E-4027-883A-1CBD5CB4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49634-3EF7-4465-A38A-5CA70CBB0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4734E-ABEE-4B12-BF23-A5186571A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297AE-1451-4C59-A1D7-04384D55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C6B61-B578-42D6-B1F3-07367304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62248-8A62-4223-969A-C5976A3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0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4C16-2AD3-4553-8939-86E0EB5D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F7E9F-989E-4B3F-9C5C-D0FC28C6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71FF9-503F-4B6C-A5E4-7F368D4A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AB387-E559-43C7-B093-20494577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6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F16D9-D3D5-469F-A5FD-87CE35B1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D60C9-B422-4DB5-ABC8-3FF7C219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2F8CD-3217-47A3-8B16-D7F6120B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73B7-C169-409A-9782-8FF05C42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6B0F-A393-4E5F-AD1D-710D2123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2894-C9CC-4F55-A19B-E65611EBC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19006-C68E-4506-B3EB-8A7E5E83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225BF-18A0-4779-8AED-323E08E0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E5B9-21CE-4795-9FCE-B27E1F3E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69FF-DEA5-4503-9B6D-9429A276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CBEFB-3F13-4303-8127-34EE0B80F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B79D8-7CC6-43FD-8358-C900ADF9A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4ADFF-AE8B-4439-BBC1-8A39D2E5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F7C9-99AF-4D4E-8732-316E8FFC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42FF2-71BC-4539-8217-ECD7030D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DC66B-7B6D-4646-9B09-FFCDE391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01263-0579-4C90-960D-321FBEC8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9F03F-03A7-4420-A9F8-121FD70A8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F77A-DC23-41D6-A612-EA42DD82E5D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B2A5E-E1DF-4FF6-B40E-0EE28C958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AFDF-47B2-4C2D-A240-E5FB5AADA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6A70B5-157F-4C05-B503-CA221CC4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7076"/>
            <a:ext cx="12192000" cy="2343847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9CD63B3-29C0-4EA2-A3AA-1B92CD85F2B0}"/>
              </a:ext>
            </a:extLst>
          </p:cNvPr>
          <p:cNvSpPr/>
          <p:nvPr/>
        </p:nvSpPr>
        <p:spPr>
          <a:xfrm>
            <a:off x="7298380" y="270736"/>
            <a:ext cx="3052269" cy="1249082"/>
          </a:xfrm>
          <a:prstGeom prst="wedgeRoundRectCallout">
            <a:avLst>
              <a:gd name="adj1" fmla="val 76912"/>
              <a:gd name="adj2" fmla="val 1176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try an </a:t>
            </a:r>
            <a:r>
              <a:rPr lang="sv-SE" dirty="0" err="1"/>
              <a:t>inverted</a:t>
            </a:r>
            <a:r>
              <a:rPr lang="sv-SE" dirty="0"/>
              <a:t> </a:t>
            </a:r>
            <a:r>
              <a:rPr lang="sv-SE" dirty="0" err="1"/>
              <a:t>button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, green </a:t>
            </a:r>
            <a:r>
              <a:rPr lang="sv-SE" dirty="0" err="1"/>
              <a:t>frame</a:t>
            </a:r>
            <a:r>
              <a:rPr lang="sv-SE" dirty="0"/>
              <a:t>/text, off </a:t>
            </a:r>
            <a:r>
              <a:rPr lang="sv-SE" dirty="0" err="1"/>
              <a:t>withe</a:t>
            </a:r>
            <a:r>
              <a:rPr lang="sv-SE" dirty="0"/>
              <a:t> inner </a:t>
            </a:r>
            <a:r>
              <a:rPr lang="sv-SE" dirty="0" err="1"/>
              <a:t>fill</a:t>
            </a:r>
            <a:r>
              <a:rPr lang="sv-SE" dirty="0"/>
              <a:t>? </a:t>
            </a:r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59C81B5-235D-4EEA-A7FB-9DD9E9B83DA3}"/>
              </a:ext>
            </a:extLst>
          </p:cNvPr>
          <p:cNvSpPr/>
          <p:nvPr/>
        </p:nvSpPr>
        <p:spPr>
          <a:xfrm>
            <a:off x="2816029" y="5016650"/>
            <a:ext cx="2676859" cy="1570613"/>
          </a:xfrm>
          <a:prstGeom prst="wedgeRoundRectCallout">
            <a:avLst>
              <a:gd name="adj1" fmla="val 91380"/>
              <a:gd name="adj2" fmla="val -99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Movement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main</a:t>
            </a:r>
            <a:r>
              <a:rPr lang="sv-SE" dirty="0"/>
              <a:t> </a:t>
            </a:r>
            <a:r>
              <a:rPr lang="sv-SE" dirty="0" err="1"/>
              <a:t>picture</a:t>
            </a:r>
            <a:r>
              <a:rPr lang="sv-SE" dirty="0"/>
              <a:t> –manual </a:t>
            </a:r>
            <a:r>
              <a:rPr lang="sv-SE" dirty="0" err="1"/>
              <a:t>movement</a:t>
            </a:r>
            <a:r>
              <a:rPr lang="sv-SE" dirty="0"/>
              <a:t> </a:t>
            </a:r>
            <a:r>
              <a:rPr lang="sv-SE" dirty="0" err="1"/>
              <a:t>probably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. (Or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slower</a:t>
            </a:r>
            <a:r>
              <a:rPr lang="sv-SE" dirty="0"/>
              <a:t> </a:t>
            </a:r>
            <a:r>
              <a:rPr lang="sv-SE" dirty="0" err="1"/>
              <a:t>automatic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92C89A9-45D8-4EAD-819C-B0159D7B1C3D}"/>
              </a:ext>
            </a:extLst>
          </p:cNvPr>
          <p:cNvSpPr/>
          <p:nvPr/>
        </p:nvSpPr>
        <p:spPr>
          <a:xfrm>
            <a:off x="1841352" y="419548"/>
            <a:ext cx="4172173" cy="3308187"/>
          </a:xfrm>
          <a:prstGeom prst="wedgeRoundRectCallout">
            <a:avLst>
              <a:gd name="adj1" fmla="val 207670"/>
              <a:gd name="adj2" fmla="val 992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Overall: </a:t>
            </a:r>
            <a:r>
              <a:rPr lang="sv-SE" dirty="0" err="1"/>
              <a:t>Homepage</a:t>
            </a:r>
            <a:r>
              <a:rPr lang="sv-SE" dirty="0"/>
              <a:t> – </a:t>
            </a:r>
            <a:r>
              <a:rPr lang="sv-SE" dirty="0" err="1"/>
              <a:t>when</a:t>
            </a:r>
            <a:r>
              <a:rPr lang="sv-SE" dirty="0"/>
              <a:t> going </a:t>
            </a:r>
            <a:r>
              <a:rPr lang="sv-SE" dirty="0" err="1"/>
              <a:t>into</a:t>
            </a:r>
            <a:r>
              <a:rPr lang="sv-SE" dirty="0"/>
              <a:t> an inner page. And </a:t>
            </a:r>
            <a:r>
              <a:rPr lang="sv-SE" dirty="0" err="1"/>
              <a:t>click</a:t>
            </a:r>
            <a:r>
              <a:rPr lang="sv-SE" dirty="0"/>
              <a:t> on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arrow</a:t>
            </a:r>
            <a:r>
              <a:rPr lang="sv-SE" dirty="0"/>
              <a:t> – </a:t>
            </a:r>
            <a:r>
              <a:rPr lang="sv-SE" dirty="0" err="1"/>
              <a:t>You</a:t>
            </a:r>
            <a:r>
              <a:rPr lang="sv-SE" dirty="0"/>
              <a:t> end </a:t>
            </a:r>
            <a:r>
              <a:rPr lang="sv-SE" dirty="0" err="1"/>
              <a:t>up</a:t>
            </a:r>
            <a:r>
              <a:rPr lang="sv-SE" dirty="0"/>
              <a:t> back in </a:t>
            </a:r>
            <a:r>
              <a:rPr lang="sv-SE" dirty="0" err="1"/>
              <a:t>top</a:t>
            </a:r>
            <a:r>
              <a:rPr lang="sv-SE" dirty="0"/>
              <a:t>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home</a:t>
            </a:r>
            <a:r>
              <a:rPr lang="sv-SE" dirty="0"/>
              <a:t> page – </a:t>
            </a:r>
            <a:r>
              <a:rPr lang="sv-SE" dirty="0" err="1"/>
              <a:t>Would</a:t>
            </a:r>
            <a:r>
              <a:rPr lang="sv-SE" dirty="0"/>
              <a:t> it be </a:t>
            </a:r>
            <a:r>
              <a:rPr lang="sv-SE" dirty="0" err="1"/>
              <a:t>possible</a:t>
            </a:r>
            <a:r>
              <a:rPr lang="sv-SE" dirty="0"/>
              <a:t> to end </a:t>
            </a:r>
            <a:r>
              <a:rPr lang="sv-SE" dirty="0" err="1"/>
              <a:t>up</a:t>
            </a:r>
            <a:r>
              <a:rPr lang="sv-SE" dirty="0"/>
              <a:t> in the same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left</a:t>
            </a:r>
            <a:r>
              <a:rPr lang="sv-SE" dirty="0"/>
              <a:t> the page from? </a:t>
            </a:r>
          </a:p>
          <a:p>
            <a:pPr algn="ctr"/>
            <a:endParaRPr lang="sv-SE" dirty="0"/>
          </a:p>
          <a:p>
            <a:pPr algn="ctr"/>
            <a:r>
              <a:rPr lang="sv-SE" dirty="0"/>
              <a:t>(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click</a:t>
            </a:r>
            <a:r>
              <a:rPr lang="sv-SE" dirty="0"/>
              <a:t> on </a:t>
            </a:r>
            <a:r>
              <a:rPr lang="sv-SE" dirty="0" err="1"/>
              <a:t>news</a:t>
            </a:r>
            <a:r>
              <a:rPr lang="sv-SE" dirty="0"/>
              <a:t> </a:t>
            </a:r>
            <a:r>
              <a:rPr lang="sv-SE" dirty="0" err="1"/>
              <a:t>articles</a:t>
            </a:r>
            <a:r>
              <a:rPr lang="sv-SE" dirty="0"/>
              <a:t> – go to inner – </a:t>
            </a:r>
            <a:r>
              <a:rPr lang="sv-SE" dirty="0" err="1"/>
              <a:t>click</a:t>
            </a:r>
            <a:r>
              <a:rPr lang="sv-SE" dirty="0"/>
              <a:t> back –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good</a:t>
            </a:r>
            <a:r>
              <a:rPr lang="sv-SE" dirty="0"/>
              <a:t> to </a:t>
            </a:r>
            <a:r>
              <a:rPr lang="sv-SE" dirty="0" err="1"/>
              <a:t>return</a:t>
            </a:r>
            <a:r>
              <a:rPr lang="sv-SE" dirty="0"/>
              <a:t> to ”</a:t>
            </a:r>
            <a:r>
              <a:rPr lang="sv-SE" dirty="0" err="1"/>
              <a:t>news</a:t>
            </a:r>
            <a:r>
              <a:rPr lang="sv-SE" dirty="0"/>
              <a:t> </a:t>
            </a:r>
            <a:r>
              <a:rPr lang="sv-SE" dirty="0" err="1"/>
              <a:t>articles</a:t>
            </a:r>
            <a:r>
              <a:rPr lang="sv-SE" dirty="0"/>
              <a:t> on </a:t>
            </a:r>
            <a:r>
              <a:rPr lang="sv-SE" dirty="0" err="1"/>
              <a:t>home</a:t>
            </a:r>
            <a:r>
              <a:rPr lang="sv-SE" dirty="0"/>
              <a:t> page”</a:t>
            </a:r>
          </a:p>
          <a:p>
            <a:pPr algn="ctr"/>
            <a:r>
              <a:rPr lang="sv-SE" dirty="0" err="1"/>
              <a:t>This</a:t>
            </a:r>
            <a:r>
              <a:rPr lang="sv-SE" dirty="0"/>
              <a:t> is general for all </a:t>
            </a:r>
            <a:r>
              <a:rPr lang="sv-SE" dirty="0" err="1"/>
              <a:t>sections</a:t>
            </a:r>
            <a:r>
              <a:rPr lang="sv-SE" dirty="0"/>
              <a:t> on </a:t>
            </a:r>
            <a:r>
              <a:rPr lang="sv-SE" dirty="0" err="1"/>
              <a:t>home</a:t>
            </a:r>
            <a:r>
              <a:rPr lang="sv-SE" dirty="0"/>
              <a:t> page…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4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6D70-AF41-44C2-AAFB-06971A7F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 space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868E9-30F0-4D9E-B9A6-D875E6D1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26" y="2109402"/>
            <a:ext cx="6587404" cy="3787995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820601B-0CBE-4B52-B858-83B78D37D929}"/>
              </a:ext>
            </a:extLst>
          </p:cNvPr>
          <p:cNvSpPr/>
          <p:nvPr/>
        </p:nvSpPr>
        <p:spPr>
          <a:xfrm>
            <a:off x="602633" y="4520130"/>
            <a:ext cx="2592593" cy="1972745"/>
          </a:xfrm>
          <a:prstGeom prst="wedgeRoundRectCallout">
            <a:avLst>
              <a:gd name="adj1" fmla="val 152900"/>
              <a:gd name="adj2" fmla="val 8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shown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– under ”progress”?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6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6C23-84C3-4E91-B52E-017C07B2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From </a:t>
            </a:r>
            <a:r>
              <a:rPr lang="sv-SE" dirty="0" err="1"/>
              <a:t>dashboard</a:t>
            </a:r>
            <a:r>
              <a:rPr lang="sv-SE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87A5E-9834-4009-B98D-29B14AF2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47" y="1833518"/>
            <a:ext cx="6689853" cy="425366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2A60756-8BB2-4C8C-94C3-06D53BCF94AA}"/>
              </a:ext>
            </a:extLst>
          </p:cNvPr>
          <p:cNvSpPr/>
          <p:nvPr/>
        </p:nvSpPr>
        <p:spPr>
          <a:xfrm>
            <a:off x="9122334" y="2028940"/>
            <a:ext cx="2592593" cy="1972745"/>
          </a:xfrm>
          <a:prstGeom prst="wedgeRoundRectCallout">
            <a:avLst>
              <a:gd name="adj1" fmla="val -113582"/>
              <a:gd name="adj2" fmla="val -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Not </a:t>
            </a:r>
            <a:r>
              <a:rPr lang="sv-SE" dirty="0" err="1"/>
              <a:t>really</a:t>
            </a:r>
            <a:r>
              <a:rPr lang="sv-SE" dirty="0"/>
              <a:t> </a:t>
            </a:r>
            <a:r>
              <a:rPr lang="sv-SE" dirty="0" err="1"/>
              <a:t>working</a:t>
            </a:r>
            <a:r>
              <a:rPr lang="sv-SE" dirty="0"/>
              <a:t> – get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courses</a:t>
            </a:r>
            <a:r>
              <a:rPr lang="sv-SE" dirty="0"/>
              <a:t> </a:t>
            </a:r>
            <a:r>
              <a:rPr lang="sv-SE" dirty="0" err="1"/>
              <a:t>suggested</a:t>
            </a:r>
            <a:r>
              <a:rPr lang="sv-SE" dirty="0"/>
              <a:t>…  (</a:t>
            </a:r>
            <a:r>
              <a:rPr lang="sv-SE" dirty="0" err="1"/>
              <a:t>based</a:t>
            </a:r>
            <a:r>
              <a:rPr lang="sv-SE" dirty="0"/>
              <a:t> on my business&amp; </a:t>
            </a:r>
            <a:r>
              <a:rPr lang="sv-SE" dirty="0" err="1"/>
              <a:t>finance</a:t>
            </a:r>
            <a:r>
              <a:rPr lang="sv-SE" dirty="0"/>
              <a:t>  </a:t>
            </a:r>
            <a:r>
              <a:rPr lang="sv-SE" dirty="0" err="1"/>
              <a:t>profile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EB86573-F1F8-456F-A052-31023806334B}"/>
              </a:ext>
            </a:extLst>
          </p:cNvPr>
          <p:cNvSpPr/>
          <p:nvPr/>
        </p:nvSpPr>
        <p:spPr>
          <a:xfrm>
            <a:off x="8940048" y="4114436"/>
            <a:ext cx="2592593" cy="1972745"/>
          </a:xfrm>
          <a:prstGeom prst="wedgeRoundRectCallout">
            <a:avLst>
              <a:gd name="adj1" fmla="val -196998"/>
              <a:gd name="adj2" fmla="val -545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Legal och </a:t>
            </a:r>
            <a:r>
              <a:rPr lang="sv-SE" dirty="0" err="1"/>
              <a:t>law</a:t>
            </a:r>
            <a:r>
              <a:rPr lang="sv-SE" dirty="0"/>
              <a:t> (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suggestions in the </a:t>
            </a:r>
            <a:r>
              <a:rPr lang="sv-SE" dirty="0" err="1"/>
              <a:t>search</a:t>
            </a:r>
            <a:r>
              <a:rPr lang="sv-SE" dirty="0"/>
              <a:t> bar – </a:t>
            </a:r>
            <a:r>
              <a:rPr lang="sv-SE" dirty="0" err="1"/>
              <a:t>but</a:t>
            </a:r>
            <a:r>
              <a:rPr lang="sv-SE" dirty="0"/>
              <a:t> no </a:t>
            </a:r>
            <a:r>
              <a:rPr lang="sv-SE" dirty="0" err="1"/>
              <a:t>courses</a:t>
            </a:r>
            <a:r>
              <a:rPr lang="sv-SE" dirty="0"/>
              <a:t>) not </a:t>
            </a:r>
            <a:r>
              <a:rPr lang="sv-SE" dirty="0" err="1"/>
              <a:t>really</a:t>
            </a:r>
            <a:r>
              <a:rPr lang="sv-SE" dirty="0"/>
              <a:t> </a:t>
            </a:r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yet</a:t>
            </a:r>
            <a:r>
              <a:rPr lang="sv-SE" dirty="0"/>
              <a:t>.. </a:t>
            </a:r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CF2CE38-2138-42E6-AA50-2F7A3B943C58}"/>
              </a:ext>
            </a:extLst>
          </p:cNvPr>
          <p:cNvSpPr/>
          <p:nvPr/>
        </p:nvSpPr>
        <p:spPr>
          <a:xfrm>
            <a:off x="9682756" y="-56555"/>
            <a:ext cx="2592593" cy="1972745"/>
          </a:xfrm>
          <a:prstGeom prst="wedgeRoundRectCallout">
            <a:avLst>
              <a:gd name="adj1" fmla="val -100564"/>
              <a:gd name="adj2" fmla="val 69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Dahsboard</a:t>
            </a:r>
            <a:r>
              <a:rPr lang="sv-SE" dirty="0"/>
              <a:t>, and </a:t>
            </a:r>
            <a:r>
              <a:rPr lang="sv-SE" dirty="0" err="1"/>
              <a:t>course</a:t>
            </a:r>
            <a:r>
              <a:rPr lang="sv-SE" dirty="0"/>
              <a:t> </a:t>
            </a:r>
            <a:r>
              <a:rPr lang="sv-SE" dirty="0" err="1"/>
              <a:t>listings</a:t>
            </a:r>
            <a:r>
              <a:rPr lang="sv-SE" dirty="0"/>
              <a:t> (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nice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air on right </a:t>
            </a:r>
            <a:r>
              <a:rPr lang="sv-SE" dirty="0" err="1"/>
              <a:t>margin</a:t>
            </a:r>
            <a:r>
              <a:rPr lang="sv-SE" dirty="0"/>
              <a:t> (all inner personal pages)… </a:t>
            </a:r>
            <a:r>
              <a:rPr lang="sv-SE" dirty="0" err="1"/>
              <a:t>Content</a:t>
            </a:r>
            <a:r>
              <a:rPr lang="sv-SE" dirty="0"/>
              <a:t> </a:t>
            </a:r>
            <a:r>
              <a:rPr lang="sv-SE" dirty="0" err="1"/>
              <a:t>too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close</a:t>
            </a:r>
            <a:r>
              <a:rPr lang="sv-SE" dirty="0"/>
              <a:t> to the right </a:t>
            </a:r>
            <a:r>
              <a:rPr lang="sv-SE" dirty="0" err="1"/>
              <a:t>margin</a:t>
            </a:r>
            <a:r>
              <a:rPr lang="sv-SE" dirty="0"/>
              <a:t>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2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D38AEA-42CD-4D86-AC96-5340F229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703"/>
            <a:ext cx="12192000" cy="535059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224938B-0597-4CAB-93F2-7B490F757410}"/>
              </a:ext>
            </a:extLst>
          </p:cNvPr>
          <p:cNvSpPr/>
          <p:nvPr/>
        </p:nvSpPr>
        <p:spPr>
          <a:xfrm>
            <a:off x="232243" y="4763198"/>
            <a:ext cx="2592593" cy="1972745"/>
          </a:xfrm>
          <a:prstGeom prst="wedgeRoundRectCallout">
            <a:avLst>
              <a:gd name="adj1" fmla="val 93522"/>
              <a:gd name="adj2" fmla="val -187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Must be </a:t>
            </a:r>
            <a:r>
              <a:rPr lang="sv-SE" dirty="0" err="1"/>
              <a:t>entry</a:t>
            </a:r>
            <a:r>
              <a:rPr lang="sv-SE" dirty="0"/>
              <a:t> </a:t>
            </a:r>
            <a:r>
              <a:rPr lang="sv-SE" dirty="0" err="1"/>
              <a:t>directly</a:t>
            </a:r>
            <a:r>
              <a:rPr lang="sv-SE" dirty="0"/>
              <a:t> (</a:t>
            </a:r>
            <a:r>
              <a:rPr lang="sv-SE" dirty="0" err="1"/>
              <a:t>add</a:t>
            </a:r>
            <a:r>
              <a:rPr lang="sv-SE" dirty="0"/>
              <a:t>) on </a:t>
            </a:r>
            <a:r>
              <a:rPr lang="sv-SE" dirty="0" err="1"/>
              <a:t>left</a:t>
            </a:r>
            <a:r>
              <a:rPr lang="sv-SE" dirty="0"/>
              <a:t> navigation bar. If </a:t>
            </a:r>
            <a:r>
              <a:rPr lang="sv-SE" dirty="0" err="1"/>
              <a:t>user</a:t>
            </a:r>
            <a:r>
              <a:rPr lang="sv-SE" dirty="0"/>
              <a:t> is </a:t>
            </a:r>
            <a:r>
              <a:rPr lang="sv-SE" dirty="0" err="1"/>
              <a:t>e.g</a:t>
            </a:r>
            <a:r>
              <a:rPr lang="sv-SE" dirty="0"/>
              <a:t>. in my space, or my </a:t>
            </a:r>
            <a:r>
              <a:rPr lang="sv-SE" dirty="0" err="1"/>
              <a:t>courses</a:t>
            </a:r>
            <a:r>
              <a:rPr lang="sv-SE" dirty="0"/>
              <a:t> (</a:t>
            </a:r>
            <a:r>
              <a:rPr lang="sv-SE" dirty="0" err="1"/>
              <a:t>enrolled</a:t>
            </a:r>
            <a:r>
              <a:rPr lang="sv-SE" dirty="0"/>
              <a:t> to)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a </a:t>
            </a:r>
            <a:r>
              <a:rPr lang="sv-SE" dirty="0" err="1"/>
              <a:t>quick</a:t>
            </a:r>
            <a:r>
              <a:rPr lang="sv-SE" dirty="0"/>
              <a:t> </a:t>
            </a:r>
            <a:r>
              <a:rPr lang="sv-SE" dirty="0" err="1"/>
              <a:t>entry</a:t>
            </a:r>
            <a:r>
              <a:rPr lang="sv-SE" dirty="0"/>
              <a:t> to </a:t>
            </a:r>
            <a:r>
              <a:rPr lang="sv-SE" dirty="0" err="1"/>
              <a:t>courses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like… </a:t>
            </a:r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02A59B1-3ED3-41B2-BBEE-53A7E1F93DC9}"/>
              </a:ext>
            </a:extLst>
          </p:cNvPr>
          <p:cNvSpPr/>
          <p:nvPr/>
        </p:nvSpPr>
        <p:spPr>
          <a:xfrm>
            <a:off x="6212121" y="4603082"/>
            <a:ext cx="2592593" cy="1972745"/>
          </a:xfrm>
          <a:prstGeom prst="wedgeRoundRectCallout">
            <a:avLst>
              <a:gd name="adj1" fmla="val -98452"/>
              <a:gd name="adj2" fmla="val -1555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could</a:t>
            </a:r>
            <a:r>
              <a:rPr lang="sv-SE" dirty="0"/>
              <a:t> as </a:t>
            </a:r>
            <a:r>
              <a:rPr lang="sv-SE" dirty="0" err="1"/>
              <a:t>well</a:t>
            </a:r>
            <a:r>
              <a:rPr lang="sv-SE" dirty="0"/>
              <a:t> be ”</a:t>
            </a:r>
            <a:r>
              <a:rPr lang="sv-SE" dirty="0" err="1"/>
              <a:t>third</a:t>
            </a:r>
            <a:r>
              <a:rPr lang="sv-SE" dirty="0"/>
              <a:t> party </a:t>
            </a:r>
            <a:r>
              <a:rPr lang="sv-SE" dirty="0" err="1"/>
              <a:t>provider</a:t>
            </a:r>
            <a:r>
              <a:rPr lang="sv-SE" dirty="0"/>
              <a:t>” and </a:t>
            </a:r>
            <a:r>
              <a:rPr lang="sv-SE" dirty="0" err="1"/>
              <a:t>their</a:t>
            </a:r>
            <a:r>
              <a:rPr lang="sv-SE" dirty="0"/>
              <a:t> logo – right? </a:t>
            </a:r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3B8CDDF-6475-4E66-A602-56996EFFA452}"/>
              </a:ext>
            </a:extLst>
          </p:cNvPr>
          <p:cNvSpPr/>
          <p:nvPr/>
        </p:nvSpPr>
        <p:spPr>
          <a:xfrm>
            <a:off x="7730333" y="2336373"/>
            <a:ext cx="2592593" cy="1972745"/>
          </a:xfrm>
          <a:prstGeom prst="wedgeRoundRectCallout">
            <a:avLst>
              <a:gd name="adj1" fmla="val 103791"/>
              <a:gd name="adj2" fmla="val -681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Is </a:t>
            </a:r>
            <a:r>
              <a:rPr lang="sv-SE" dirty="0" err="1"/>
              <a:t>this</a:t>
            </a:r>
            <a:r>
              <a:rPr lang="sv-SE" dirty="0"/>
              <a:t> a </a:t>
            </a:r>
            <a:r>
              <a:rPr lang="sv-SE" dirty="0" err="1"/>
              <a:t>filled</a:t>
            </a:r>
            <a:r>
              <a:rPr lang="sv-SE" dirty="0"/>
              <a:t> </a:t>
            </a:r>
            <a:r>
              <a:rPr lang="sv-SE" dirty="0" err="1"/>
              <a:t>heart</a:t>
            </a:r>
            <a:r>
              <a:rPr lang="sv-SE" dirty="0"/>
              <a:t>?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could</a:t>
            </a:r>
            <a:r>
              <a:rPr lang="sv-SE" dirty="0"/>
              <a:t> be </a:t>
            </a:r>
            <a:r>
              <a:rPr lang="sv-SE" dirty="0" err="1"/>
              <a:t>un-clicked</a:t>
            </a:r>
            <a:r>
              <a:rPr lang="sv-SE" dirty="0"/>
              <a:t> (so </a:t>
            </a:r>
            <a:r>
              <a:rPr lang="sv-SE" dirty="0" err="1"/>
              <a:t>course</a:t>
            </a:r>
            <a:r>
              <a:rPr lang="sv-SE" dirty="0"/>
              <a:t> </a:t>
            </a:r>
            <a:r>
              <a:rPr lang="sv-SE" dirty="0" err="1"/>
              <a:t>disappear</a:t>
            </a:r>
            <a:r>
              <a:rPr lang="sv-SE" dirty="0"/>
              <a:t> from ”</a:t>
            </a:r>
            <a:r>
              <a:rPr lang="sv-SE" dirty="0" err="1"/>
              <a:t>favourites</a:t>
            </a:r>
            <a:r>
              <a:rPr lang="sv-SE" dirty="0"/>
              <a:t>”? </a:t>
            </a:r>
            <a:r>
              <a:rPr lang="sv-SE" dirty="0" err="1"/>
              <a:t>Let’s</a:t>
            </a:r>
            <a:r>
              <a:rPr lang="sv-SE" dirty="0"/>
              <a:t> make it a green (not read” </a:t>
            </a:r>
            <a:r>
              <a:rPr lang="sv-SE" dirty="0" err="1"/>
              <a:t>heart</a:t>
            </a:r>
            <a:r>
              <a:rPr lang="sv-SE" dirty="0"/>
              <a:t>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4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7AEE4-60FC-4515-8A05-FDF103CC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26" y="1218552"/>
            <a:ext cx="6578637" cy="4717791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0D4FCE1-19FE-44CB-898F-AEFE665974FA}"/>
              </a:ext>
            </a:extLst>
          </p:cNvPr>
          <p:cNvSpPr/>
          <p:nvPr/>
        </p:nvSpPr>
        <p:spPr>
          <a:xfrm>
            <a:off x="8766629" y="420914"/>
            <a:ext cx="2394857" cy="2104572"/>
          </a:xfrm>
          <a:prstGeom prst="wedgeRoundRectCallout">
            <a:avLst>
              <a:gd name="adj1" fmla="val -205004"/>
              <a:gd name="adj2" fmla="val 81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MAP: 83Wv+JW Stockholm</a:t>
            </a:r>
          </a:p>
          <a:p>
            <a:pPr algn="ctr"/>
            <a:endParaRPr lang="sv-SE" dirty="0"/>
          </a:p>
          <a:p>
            <a:pPr algn="ctr"/>
            <a:r>
              <a:rPr lang="sv-SE" dirty="0"/>
              <a:t>59.3465133, 18.0948041</a:t>
            </a:r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CE0561B-E7A5-4F38-8DEA-083586C507A6}"/>
              </a:ext>
            </a:extLst>
          </p:cNvPr>
          <p:cNvSpPr/>
          <p:nvPr/>
        </p:nvSpPr>
        <p:spPr>
          <a:xfrm>
            <a:off x="8626779" y="3138586"/>
            <a:ext cx="2394857" cy="2104572"/>
          </a:xfrm>
          <a:prstGeom prst="wedgeRoundRectCallout">
            <a:avLst>
              <a:gd name="adj1" fmla="val -268790"/>
              <a:gd name="adj2" fmla="val 456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Brantingsgatan 19</a:t>
            </a:r>
          </a:p>
          <a:p>
            <a:pPr algn="ctr"/>
            <a:r>
              <a:rPr lang="sv-SE" dirty="0"/>
              <a:t>115 35 Stockholm</a:t>
            </a:r>
          </a:p>
          <a:p>
            <a:pPr algn="ctr"/>
            <a:endParaRPr lang="sv-SE" dirty="0"/>
          </a:p>
          <a:p>
            <a:pPr algn="ctr"/>
            <a:r>
              <a:rPr lang="sv-SE" dirty="0"/>
              <a:t>+ 46 76 111 2341</a:t>
            </a:r>
          </a:p>
          <a:p>
            <a:pPr algn="ctr"/>
            <a:endParaRPr lang="sv-SE" dirty="0"/>
          </a:p>
          <a:p>
            <a:pPr algn="ctr"/>
            <a:endParaRPr lang="sv-SE" dirty="0">
              <a:solidFill>
                <a:schemeClr val="bg1"/>
              </a:solidFill>
            </a:endParaRPr>
          </a:p>
          <a:p>
            <a:pPr algn="ctr"/>
            <a:r>
              <a:rPr lang="sv-SE" dirty="0">
                <a:solidFill>
                  <a:schemeClr val="bg1"/>
                </a:solidFill>
              </a:rPr>
              <a:t>kundtjanst@eddi.nu</a:t>
            </a:r>
          </a:p>
          <a:p>
            <a:pPr algn="ctr"/>
            <a:endParaRPr lang="en-US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53B5DB9-2CCF-49C0-9061-95F8189C08FE}"/>
              </a:ext>
            </a:extLst>
          </p:cNvPr>
          <p:cNvSpPr/>
          <p:nvPr/>
        </p:nvSpPr>
        <p:spPr>
          <a:xfrm>
            <a:off x="1348548" y="-130629"/>
            <a:ext cx="2394857" cy="2104572"/>
          </a:xfrm>
          <a:prstGeom prst="wedgeRoundRectCallout">
            <a:avLst>
              <a:gd name="adj1" fmla="val 102696"/>
              <a:gd name="adj2" fmla="val 134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Size</a:t>
            </a:r>
            <a:r>
              <a:rPr lang="sv-SE" dirty="0"/>
              <a:t> and font (all </a:t>
            </a:r>
            <a:r>
              <a:rPr lang="sv-SE" dirty="0" err="1"/>
              <a:t>should</a:t>
            </a:r>
            <a:r>
              <a:rPr lang="sv-SE" dirty="0"/>
              <a:t> be same as </a:t>
            </a:r>
            <a:r>
              <a:rPr lang="sv-SE" dirty="0" err="1"/>
              <a:t>Home</a:t>
            </a:r>
            <a:r>
              <a:rPr lang="sv-SE" dirty="0"/>
              <a:t> page)  - </a:t>
            </a:r>
            <a:r>
              <a:rPr lang="sv-SE" dirty="0" err="1"/>
              <a:t>Light</a:t>
            </a:r>
            <a:r>
              <a:rPr lang="sv-SE" dirty="0"/>
              <a:t> (semi- </a:t>
            </a:r>
            <a:r>
              <a:rPr lang="sv-SE" dirty="0" err="1"/>
              <a:t>bold</a:t>
            </a:r>
            <a:r>
              <a:rPr lang="sv-SE" dirty="0"/>
              <a:t> – be </a:t>
            </a:r>
            <a:r>
              <a:rPr lang="sv-SE" dirty="0" err="1"/>
              <a:t>consequent</a:t>
            </a:r>
            <a:r>
              <a:rPr lang="sv-SE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7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63F5CF-15F6-4305-82F7-51300D0D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71" y="1794326"/>
            <a:ext cx="8555457" cy="4127503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5BA913E-B387-40BF-8D56-2B1354D3DED1}"/>
              </a:ext>
            </a:extLst>
          </p:cNvPr>
          <p:cNvSpPr/>
          <p:nvPr/>
        </p:nvSpPr>
        <p:spPr>
          <a:xfrm>
            <a:off x="871369" y="268940"/>
            <a:ext cx="4009957" cy="2119257"/>
          </a:xfrm>
          <a:prstGeom prst="wedgeRoundRectCallout">
            <a:avLst>
              <a:gd name="adj1" fmla="val 5505"/>
              <a:gd name="adj2" fmla="val 1140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Home</a:t>
            </a:r>
            <a:r>
              <a:rPr lang="sv-SE" dirty="0"/>
              <a:t> Page: </a:t>
            </a:r>
            <a:r>
              <a:rPr lang="sv-SE" dirty="0" err="1"/>
              <a:t>You</a:t>
            </a:r>
            <a:r>
              <a:rPr lang="sv-SE" dirty="0"/>
              <a:t> still end </a:t>
            </a:r>
            <a:r>
              <a:rPr lang="sv-SE" dirty="0" err="1"/>
              <a:t>up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log-in page </a:t>
            </a:r>
            <a:r>
              <a:rPr lang="sv-SE" dirty="0" err="1"/>
              <a:t>here</a:t>
            </a:r>
            <a:r>
              <a:rPr lang="sv-SE" dirty="0"/>
              <a:t> –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open</a:t>
            </a:r>
            <a:r>
              <a:rPr lang="sv-SE" dirty="0"/>
              <a:t>/inner for </a:t>
            </a:r>
            <a:r>
              <a:rPr lang="sv-SE" dirty="0" err="1"/>
              <a:t>everyone</a:t>
            </a:r>
            <a:r>
              <a:rPr lang="sv-SE" dirty="0"/>
              <a:t> to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2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FB95D-51E6-46BF-A1EB-4F5245A37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03396"/>
            <a:ext cx="8234933" cy="4065289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1480E15-1229-4B88-8A1B-483954BD1A21}"/>
              </a:ext>
            </a:extLst>
          </p:cNvPr>
          <p:cNvSpPr/>
          <p:nvPr/>
        </p:nvSpPr>
        <p:spPr>
          <a:xfrm>
            <a:off x="9231086" y="182538"/>
            <a:ext cx="2627085" cy="4497038"/>
          </a:xfrm>
          <a:prstGeom prst="wedgeRoundRectCallout">
            <a:avLst>
              <a:gd name="adj1" fmla="val -285363"/>
              <a:gd name="adj2" fmla="val 8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Same </a:t>
            </a:r>
            <a:r>
              <a:rPr lang="sv-SE" dirty="0" err="1"/>
              <a:t>size</a:t>
            </a:r>
            <a:r>
              <a:rPr lang="sv-SE" dirty="0"/>
              <a:t> and font as </a:t>
            </a:r>
            <a:r>
              <a:rPr lang="sv-SE" dirty="0" err="1"/>
              <a:t>above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8278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2C2FF-175F-46C4-83EC-B9CE95923350}"/>
              </a:ext>
            </a:extLst>
          </p:cNvPr>
          <p:cNvSpPr txBox="1"/>
          <p:nvPr/>
        </p:nvSpPr>
        <p:spPr>
          <a:xfrm>
            <a:off x="1570616" y="408791"/>
            <a:ext cx="62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I created a New email – and created a new account..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B2A2F-9524-41A4-8F06-479BBFE93FE7}"/>
              </a:ext>
            </a:extLst>
          </p:cNvPr>
          <p:cNvSpPr txBox="1"/>
          <p:nvPr/>
        </p:nvSpPr>
        <p:spPr>
          <a:xfrm>
            <a:off x="1570616" y="803405"/>
            <a:ext cx="621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creating</a:t>
            </a:r>
            <a:r>
              <a:rPr lang="sv-SE" dirty="0"/>
              <a:t> an </a:t>
            </a:r>
            <a:r>
              <a:rPr lang="sv-SE" dirty="0" err="1"/>
              <a:t>account</a:t>
            </a:r>
            <a:r>
              <a:rPr lang="sv-SE" dirty="0"/>
              <a:t> – is it </a:t>
            </a:r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necessary</a:t>
            </a:r>
            <a:r>
              <a:rPr lang="sv-SE" dirty="0"/>
              <a:t> to </a:t>
            </a:r>
            <a:r>
              <a:rPr lang="sv-SE" dirty="0" err="1"/>
              <a:t>verify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email </a:t>
            </a:r>
            <a:r>
              <a:rPr lang="sv-SE" dirty="0" err="1"/>
              <a:t>link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”</a:t>
            </a:r>
            <a:r>
              <a:rPr lang="sv-SE" dirty="0" err="1"/>
              <a:t>credentials</a:t>
            </a:r>
            <a:r>
              <a:rPr lang="sv-SE" dirty="0"/>
              <a:t>”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working</a:t>
            </a:r>
            <a:r>
              <a:rPr lang="sv-SE" dirty="0"/>
              <a:t> in login page? Right?  No </a:t>
            </a:r>
            <a:r>
              <a:rPr lang="sv-SE" dirty="0" err="1"/>
              <a:t>notification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given… just </a:t>
            </a:r>
            <a:r>
              <a:rPr lang="sv-SE" dirty="0" err="1"/>
              <a:t>ended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in login page…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verification</a:t>
            </a:r>
            <a:r>
              <a:rPr lang="sv-SE" dirty="0"/>
              <a:t> is </a:t>
            </a:r>
            <a:r>
              <a:rPr lang="sv-SE" dirty="0" err="1"/>
              <a:t>working</a:t>
            </a:r>
            <a:r>
              <a:rPr lang="sv-SE" dirty="0"/>
              <a:t>…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785C6-3950-4CC5-BEA3-C9042E90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32" y="3003219"/>
            <a:ext cx="6796193" cy="2924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E5FA52-A86A-4A85-956E-2961326F6CCE}"/>
              </a:ext>
            </a:extLst>
          </p:cNvPr>
          <p:cNvSpPr txBox="1"/>
          <p:nvPr/>
        </p:nvSpPr>
        <p:spPr>
          <a:xfrm>
            <a:off x="1570616" y="2029016"/>
            <a:ext cx="621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Requesting new </a:t>
            </a:r>
            <a:r>
              <a:rPr lang="sv-SE" dirty="0" err="1"/>
              <a:t>password</a:t>
            </a:r>
            <a:r>
              <a:rPr lang="sv-SE" dirty="0"/>
              <a:t> – </a:t>
            </a:r>
            <a:r>
              <a:rPr lang="sv-SE" dirty="0" err="1"/>
              <a:t>working</a:t>
            </a:r>
            <a:r>
              <a:rPr lang="sv-SE" dirty="0"/>
              <a:t> !! </a:t>
            </a:r>
            <a:r>
              <a:rPr lang="sv-SE" dirty="0" err="1"/>
              <a:t>Great</a:t>
            </a:r>
            <a:r>
              <a:rPr lang="sv-SE" dirty="0"/>
              <a:t> – Logo in </a:t>
            </a:r>
            <a:r>
              <a:rPr lang="sv-SE" dirty="0" err="1"/>
              <a:t>notification</a:t>
            </a:r>
            <a:r>
              <a:rPr lang="sv-SE" dirty="0"/>
              <a:t> looks </a:t>
            </a:r>
            <a:r>
              <a:rPr lang="sv-SE" dirty="0" err="1"/>
              <a:t>strange</a:t>
            </a:r>
            <a:r>
              <a:rPr lang="sv-SE" dirty="0"/>
              <a:t> </a:t>
            </a:r>
            <a:r>
              <a:rPr lang="sv-SE" dirty="0" err="1"/>
              <a:t>though</a:t>
            </a:r>
            <a:r>
              <a:rPr lang="sv-SE" dirty="0"/>
              <a:t>. </a:t>
            </a:r>
            <a:endParaRPr lang="en-US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FF077C0-1119-4A04-BD5F-F0EFF2ABC768}"/>
              </a:ext>
            </a:extLst>
          </p:cNvPr>
          <p:cNvSpPr/>
          <p:nvPr/>
        </p:nvSpPr>
        <p:spPr>
          <a:xfrm>
            <a:off x="155985" y="5286376"/>
            <a:ext cx="2592593" cy="1282202"/>
          </a:xfrm>
          <a:prstGeom prst="wedgeRoundRectCallout">
            <a:avLst>
              <a:gd name="adj1" fmla="val 28616"/>
              <a:gd name="adj2" fmla="val -874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Should</a:t>
            </a:r>
            <a:r>
              <a:rPr lang="sv-SE" dirty="0"/>
              <a:t> be ”my </a:t>
            </a:r>
            <a:r>
              <a:rPr lang="sv-SE" dirty="0" err="1"/>
              <a:t>profile</a:t>
            </a:r>
            <a:r>
              <a:rPr lang="sv-SE" dirty="0"/>
              <a:t>”</a:t>
            </a:r>
            <a:endParaRPr lang="en-US" dirty="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02CD15D-A277-4B6E-8172-58D9CDFFE739}"/>
              </a:ext>
            </a:extLst>
          </p:cNvPr>
          <p:cNvSpPr/>
          <p:nvPr/>
        </p:nvSpPr>
        <p:spPr>
          <a:xfrm>
            <a:off x="8688592" y="537882"/>
            <a:ext cx="2592593" cy="1987614"/>
          </a:xfrm>
          <a:prstGeom prst="wedgeRoundRectCallout">
            <a:avLst>
              <a:gd name="adj1" fmla="val -122836"/>
              <a:gd name="adj2" fmla="val 1625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News</a:t>
            </a:r>
            <a:r>
              <a:rPr lang="sv-SE" dirty="0"/>
              <a:t> and events (not </a:t>
            </a:r>
            <a:r>
              <a:rPr lang="sv-SE" dirty="0" err="1"/>
              <a:t>articles</a:t>
            </a:r>
            <a:r>
              <a:rPr lang="sv-SE" dirty="0"/>
              <a:t>) </a:t>
            </a:r>
          </a:p>
          <a:p>
            <a:pPr algn="ctr"/>
            <a:endParaRPr lang="sv-SE" dirty="0"/>
          </a:p>
          <a:p>
            <a:pPr algn="ctr"/>
            <a:r>
              <a:rPr lang="sv-SE" dirty="0"/>
              <a:t>Layout in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flow</a:t>
            </a:r>
            <a:r>
              <a:rPr lang="sv-SE" dirty="0"/>
              <a:t> – looks ok! – </a:t>
            </a:r>
            <a:r>
              <a:rPr lang="sv-SE" dirty="0" err="1"/>
              <a:t>let’s</a:t>
            </a:r>
            <a:r>
              <a:rPr lang="sv-SE" dirty="0"/>
              <a:t> </a:t>
            </a:r>
            <a:r>
              <a:rPr lang="sv-SE" dirty="0" err="1"/>
              <a:t>comment</a:t>
            </a:r>
            <a:r>
              <a:rPr lang="sv-SE" dirty="0"/>
              <a:t> on </a:t>
            </a:r>
            <a:r>
              <a:rPr lang="sv-SE" dirty="0" err="1"/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4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C8DED36-C337-4C93-88DE-CEAA2659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5" y="456942"/>
            <a:ext cx="10257409" cy="5944115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6976719-C2A8-49B2-9F6B-6C9FE65F1B8C}"/>
              </a:ext>
            </a:extLst>
          </p:cNvPr>
          <p:cNvSpPr/>
          <p:nvPr/>
        </p:nvSpPr>
        <p:spPr>
          <a:xfrm>
            <a:off x="9345407" y="3023011"/>
            <a:ext cx="2592593" cy="1897332"/>
          </a:xfrm>
          <a:prstGeom prst="wedgeRoundRectCallout">
            <a:avLst>
              <a:gd name="adj1" fmla="val -216032"/>
              <a:gd name="adj2" fmla="val -286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differ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highest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education</a:t>
            </a:r>
            <a:r>
              <a:rPr lang="sv-SE" dirty="0"/>
              <a:t> (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PhD </a:t>
            </a:r>
            <a:r>
              <a:rPr lang="sv-SE" dirty="0" err="1"/>
              <a:t>here</a:t>
            </a:r>
            <a:r>
              <a:rPr lang="sv-SE" dirty="0"/>
              <a:t> as </a:t>
            </a:r>
            <a:r>
              <a:rPr lang="sv-SE" dirty="0" err="1"/>
              <a:t>well</a:t>
            </a:r>
            <a:r>
              <a:rPr lang="sv-SE" dirty="0"/>
              <a:t>) and </a:t>
            </a:r>
            <a:r>
              <a:rPr lang="sv-SE" dirty="0" err="1"/>
              <a:t>Highest</a:t>
            </a:r>
            <a:r>
              <a:rPr lang="sv-SE" dirty="0"/>
              <a:t> </a:t>
            </a:r>
            <a:r>
              <a:rPr lang="sv-SE" dirty="0" err="1"/>
              <a:t>degree</a:t>
            </a:r>
            <a:r>
              <a:rPr lang="sv-SE" dirty="0"/>
              <a:t>… Same </a:t>
            </a:r>
            <a:r>
              <a:rPr lang="sv-SE" dirty="0" err="1"/>
              <a:t>thing</a:t>
            </a:r>
            <a:r>
              <a:rPr lang="sv-SE" dirty="0"/>
              <a:t> NO?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7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C08DC-66CD-47A8-8F0F-BA7DCAF8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407408"/>
            <a:ext cx="10341236" cy="6043184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6976719-C2A8-49B2-9F6B-6C9FE65F1B8C}"/>
              </a:ext>
            </a:extLst>
          </p:cNvPr>
          <p:cNvSpPr/>
          <p:nvPr/>
        </p:nvSpPr>
        <p:spPr>
          <a:xfrm>
            <a:off x="9345407" y="3023011"/>
            <a:ext cx="2592593" cy="1897332"/>
          </a:xfrm>
          <a:prstGeom prst="wedgeRoundRectCallout">
            <a:avLst>
              <a:gd name="adj1" fmla="val -90629"/>
              <a:gd name="adj2" fmla="val 746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professional</a:t>
            </a:r>
            <a:r>
              <a:rPr lang="sv-SE" dirty="0"/>
              <a:t> </a:t>
            </a:r>
            <a:r>
              <a:rPr lang="sv-SE" dirty="0" err="1"/>
              <a:t>role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second </a:t>
            </a:r>
            <a:r>
              <a:rPr lang="sv-SE" dirty="0" err="1"/>
              <a:t>row</a:t>
            </a:r>
            <a:r>
              <a:rPr lang="sv-SE" dirty="0"/>
              <a:t> – (</a:t>
            </a:r>
            <a:r>
              <a:rPr lang="sv-SE" dirty="0" err="1"/>
              <a:t>where</a:t>
            </a:r>
            <a:r>
              <a:rPr lang="sv-SE" dirty="0"/>
              <a:t> extra </a:t>
            </a:r>
            <a:r>
              <a:rPr lang="sv-SE" dirty="0" err="1"/>
              <a:t>curricular</a:t>
            </a:r>
            <a:r>
              <a:rPr lang="sv-SE" dirty="0"/>
              <a:t> </a:t>
            </a:r>
            <a:r>
              <a:rPr lang="sv-SE" dirty="0" err="1"/>
              <a:t>competence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) – </a:t>
            </a:r>
            <a:r>
              <a:rPr lang="sv-SE" dirty="0" err="1"/>
              <a:t>Also</a:t>
            </a:r>
            <a:r>
              <a:rPr lang="sv-SE" dirty="0"/>
              <a:t> Extra </a:t>
            </a:r>
            <a:r>
              <a:rPr lang="sv-SE" dirty="0" err="1"/>
              <a:t>curricular</a:t>
            </a:r>
            <a:r>
              <a:rPr lang="sv-SE" dirty="0"/>
              <a:t> </a:t>
            </a:r>
            <a:r>
              <a:rPr lang="sv-SE" dirty="0" err="1"/>
              <a:t>competence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</a:t>
            </a:r>
            <a:r>
              <a:rPr lang="sv-SE" dirty="0" err="1"/>
              <a:t>might</a:t>
            </a:r>
            <a:r>
              <a:rPr lang="sv-SE" dirty="0"/>
              <a:t> be </a:t>
            </a:r>
            <a:r>
              <a:rPr lang="sv-SE" dirty="0" err="1"/>
              <a:t>enough</a:t>
            </a:r>
            <a:r>
              <a:rPr lang="sv-SE" dirty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7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43CD18-ECC1-4EFB-AD16-297F66502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25" y="685562"/>
            <a:ext cx="9792549" cy="5486875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72977FF-781D-4776-AF01-B456EB171639}"/>
              </a:ext>
            </a:extLst>
          </p:cNvPr>
          <p:cNvSpPr/>
          <p:nvPr/>
        </p:nvSpPr>
        <p:spPr>
          <a:xfrm>
            <a:off x="9599407" y="5120325"/>
            <a:ext cx="2592593" cy="1282202"/>
          </a:xfrm>
          <a:prstGeom prst="wedgeRoundRectCallout">
            <a:avLst>
              <a:gd name="adj1" fmla="val -45282"/>
              <a:gd name="adj2" fmla="val -1135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Not </a:t>
            </a:r>
            <a:r>
              <a:rPr lang="sv-SE" dirty="0" err="1"/>
              <a:t>possible</a:t>
            </a:r>
            <a:r>
              <a:rPr lang="sv-SE" dirty="0"/>
              <a:t> to ”</a:t>
            </a:r>
            <a:r>
              <a:rPr lang="sv-SE" dirty="0" err="1"/>
              <a:t>choose</a:t>
            </a:r>
            <a:r>
              <a:rPr lang="sv-SE" dirty="0"/>
              <a:t>” </a:t>
            </a:r>
            <a:r>
              <a:rPr lang="sv-SE" dirty="0" err="1"/>
              <a:t>click</a:t>
            </a:r>
            <a:r>
              <a:rPr lang="sv-SE" dirty="0"/>
              <a:t> and pick </a:t>
            </a:r>
            <a:r>
              <a:rPr lang="sv-SE" dirty="0" err="1"/>
              <a:t>sub-categories</a:t>
            </a:r>
            <a:endParaRPr 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6976719-C2A8-49B2-9F6B-6C9FE65F1B8C}"/>
              </a:ext>
            </a:extLst>
          </p:cNvPr>
          <p:cNvSpPr/>
          <p:nvPr/>
        </p:nvSpPr>
        <p:spPr>
          <a:xfrm>
            <a:off x="5586207" y="5388839"/>
            <a:ext cx="2592593" cy="1282202"/>
          </a:xfrm>
          <a:prstGeom prst="wedgeRoundRectCallout">
            <a:avLst>
              <a:gd name="adj1" fmla="val -96787"/>
              <a:gd name="adj2" fmla="val -240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Areas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interest</a:t>
            </a:r>
            <a:r>
              <a:rPr lang="sv-SE" dirty="0"/>
              <a:t> </a:t>
            </a:r>
            <a:r>
              <a:rPr lang="sv-SE" dirty="0" err="1"/>
              <a:t>didn’t</a:t>
            </a:r>
            <a:r>
              <a:rPr lang="sv-SE" dirty="0"/>
              <a:t> save – and </a:t>
            </a:r>
            <a:r>
              <a:rPr lang="sv-SE" dirty="0" err="1"/>
              <a:t>when</a:t>
            </a:r>
            <a:r>
              <a:rPr lang="sv-SE" dirty="0"/>
              <a:t> I </a:t>
            </a:r>
            <a:r>
              <a:rPr lang="sv-SE" dirty="0" err="1"/>
              <a:t>turned</a:t>
            </a:r>
            <a:r>
              <a:rPr lang="sv-SE" dirty="0"/>
              <a:t> back to ”</a:t>
            </a:r>
            <a:r>
              <a:rPr lang="sv-SE" dirty="0" err="1"/>
              <a:t>edit</a:t>
            </a:r>
            <a:r>
              <a:rPr lang="sv-SE" dirty="0"/>
              <a:t>” no </a:t>
            </a:r>
            <a:r>
              <a:rPr lang="sv-SE" dirty="0" err="1"/>
              <a:t>content</a:t>
            </a:r>
            <a:r>
              <a:rPr lang="sv-SE" dirty="0"/>
              <a:t> on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row</a:t>
            </a:r>
            <a:r>
              <a:rPr lang="sv-SE" dirty="0"/>
              <a:t> 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updated</a:t>
            </a:r>
            <a:r>
              <a:rPr lang="sv-SE" dirty="0"/>
              <a:t>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00B4-5E7D-4B7D-A618-4DAEE9B4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Into – My </a:t>
            </a:r>
            <a:r>
              <a:rPr lang="sv-SE" dirty="0" err="1"/>
              <a:t>courses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E1F55-A289-40CD-88AA-5B80724D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24" y="2254597"/>
            <a:ext cx="7580919" cy="4238278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302F724-F8D0-4113-94D1-8CCD1FEE33FE}"/>
              </a:ext>
            </a:extLst>
          </p:cNvPr>
          <p:cNvSpPr/>
          <p:nvPr/>
        </p:nvSpPr>
        <p:spPr>
          <a:xfrm>
            <a:off x="1638320" y="4520130"/>
            <a:ext cx="2592593" cy="1972745"/>
          </a:xfrm>
          <a:prstGeom prst="wedgeRoundRectCallout">
            <a:avLst>
              <a:gd name="adj1" fmla="val 152900"/>
              <a:gd name="adj2" fmla="val 8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What’s</a:t>
            </a:r>
            <a:r>
              <a:rPr lang="sv-SE" dirty="0"/>
              <a:t> inner page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recruitment</a:t>
            </a:r>
            <a:r>
              <a:rPr lang="sv-SE" dirty="0"/>
              <a:t> –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almost</a:t>
            </a:r>
            <a:r>
              <a:rPr lang="sv-SE" dirty="0"/>
              <a:t> be a list – 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it be </a:t>
            </a:r>
            <a:r>
              <a:rPr lang="sv-SE" dirty="0" err="1"/>
              <a:t>presented</a:t>
            </a:r>
            <a:r>
              <a:rPr lang="sv-SE" dirty="0"/>
              <a:t>? </a:t>
            </a:r>
          </a:p>
          <a:p>
            <a:pPr algn="ctr"/>
            <a:r>
              <a:rPr lang="sv-SE" dirty="0" err="1"/>
              <a:t>Need</a:t>
            </a:r>
            <a:r>
              <a:rPr lang="sv-SE" dirty="0"/>
              <a:t> for </a:t>
            </a:r>
            <a:r>
              <a:rPr lang="sv-SE" dirty="0" err="1"/>
              <a:t>entry</a:t>
            </a:r>
            <a:r>
              <a:rPr lang="sv-SE" dirty="0"/>
              <a:t> from 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navtigation</a:t>
            </a:r>
            <a:r>
              <a:rPr lang="sv-SE" dirty="0"/>
              <a:t> bar??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5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569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Into – My courses</vt:lpstr>
      <vt:lpstr>My space</vt:lpstr>
      <vt:lpstr>From dashboard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K.O</dc:creator>
  <cp:lastModifiedBy>Kristian K.O</cp:lastModifiedBy>
  <cp:revision>2</cp:revision>
  <dcterms:created xsi:type="dcterms:W3CDTF">2022-04-05T04:40:27Z</dcterms:created>
  <dcterms:modified xsi:type="dcterms:W3CDTF">2022-04-28T13:42:04Z</dcterms:modified>
</cp:coreProperties>
</file>