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F77A-DC23-41D6-A612-EA42DD82E5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ED5B-C3F9-4E2D-A5DE-759D0FFE2A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0947" y="3429000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INPUT / TRANSLATION SWE – ADMIN FLOW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99" y="94159"/>
            <a:ext cx="12192000" cy="6858000"/>
          </a:xfrm>
          <a:prstGeom prst="rect">
            <a:avLst/>
          </a:prstGeom>
        </p:spPr>
      </p:pic>
      <p:sp>
        <p:nvSpPr>
          <p:cNvPr id="5" name="Speech Bubble: Rectangle 4"/>
          <p:cNvSpPr/>
          <p:nvPr/>
        </p:nvSpPr>
        <p:spPr>
          <a:xfrm>
            <a:off x="4375856" y="3008269"/>
            <a:ext cx="914601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4375855" y="3429000"/>
            <a:ext cx="914601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oss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825551" y="4337180"/>
            <a:ext cx="1290733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Användarprofiler</a:t>
            </a:r>
            <a:endParaRPr lang="en-US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415004" y="4804411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Betalning Användare</a:t>
            </a:r>
            <a:endParaRPr lang="en-US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415003" y="5323740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Användare översikt</a:t>
            </a:r>
            <a:endParaRPr lang="en-US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7019731" y="1364526"/>
            <a:ext cx="1606217" cy="257445"/>
          </a:xfrm>
          <a:prstGeom prst="wedgeRectCallout">
            <a:avLst>
              <a:gd name="adj1" fmla="val -92104"/>
              <a:gd name="adj2" fmla="val 1169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keeping</a:t>
            </a:r>
            <a:r>
              <a:rPr lang="sv-SE" sz="1200" dirty="0"/>
              <a:t> </a:t>
            </a:r>
            <a:r>
              <a:rPr lang="sv-SE" sz="1200" dirty="0" err="1"/>
              <a:t>card</a:t>
            </a:r>
            <a:r>
              <a:rPr lang="sv-SE" sz="1200" dirty="0"/>
              <a:t> info? </a:t>
            </a:r>
            <a:endParaRPr lang="en-US" sz="1200" dirty="0"/>
          </a:p>
        </p:txBody>
      </p:sp>
      <p:sp>
        <p:nvSpPr>
          <p:cNvPr id="16" name="Speech Bubble: Rectangle 15"/>
          <p:cNvSpPr/>
          <p:nvPr/>
        </p:nvSpPr>
        <p:spPr>
          <a:xfrm>
            <a:off x="4699519" y="954680"/>
            <a:ext cx="1606217" cy="257445"/>
          </a:xfrm>
          <a:prstGeom prst="wedgeRectCallout">
            <a:avLst>
              <a:gd name="adj1" fmla="val -142643"/>
              <a:gd name="adj2" fmla="val 13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</a:t>
            </a:r>
            <a:endParaRPr lang="en-US" sz="1200" dirty="0"/>
          </a:p>
        </p:txBody>
      </p:sp>
      <p:sp>
        <p:nvSpPr>
          <p:cNvPr id="17" name="Speech Bubble: Rectangle 16"/>
          <p:cNvSpPr/>
          <p:nvPr/>
        </p:nvSpPr>
        <p:spPr>
          <a:xfrm>
            <a:off x="7949682" y="825957"/>
            <a:ext cx="1606217" cy="257445"/>
          </a:xfrm>
          <a:prstGeom prst="wedgeRectCallout">
            <a:avLst>
              <a:gd name="adj1" fmla="val 133287"/>
              <a:gd name="adj2" fmla="val 198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</a:t>
            </a:r>
            <a:endParaRPr lang="en-US" sz="1200" dirty="0"/>
          </a:p>
        </p:txBody>
      </p:sp>
      <p:sp>
        <p:nvSpPr>
          <p:cNvPr id="18" name="Speech Bubble: Rectangle 17"/>
          <p:cNvSpPr/>
          <p:nvPr/>
        </p:nvSpPr>
        <p:spPr>
          <a:xfrm>
            <a:off x="3270481" y="5789495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Roller</a:t>
            </a:r>
            <a:endParaRPr lang="en-US" sz="1200" dirty="0"/>
          </a:p>
        </p:txBody>
      </p:sp>
      <p:sp>
        <p:nvSpPr>
          <p:cNvPr id="19" name="Speech Bubble: Rectangle 18"/>
          <p:cNvSpPr/>
          <p:nvPr/>
        </p:nvSpPr>
        <p:spPr>
          <a:xfrm>
            <a:off x="3270480" y="6145260"/>
            <a:ext cx="1606217" cy="257445"/>
          </a:xfrm>
          <a:prstGeom prst="wedgeRectCallout">
            <a:avLst>
              <a:gd name="adj1" fmla="val 146067"/>
              <a:gd name="adj2" fmla="val -65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Användarvillkor</a:t>
            </a:r>
            <a:endParaRPr lang="en-US" sz="1200" dirty="0"/>
          </a:p>
        </p:txBody>
      </p:sp>
      <p:sp>
        <p:nvSpPr>
          <p:cNvPr id="20" name="Speech Bubble: Rectangle 19"/>
          <p:cNvSpPr/>
          <p:nvPr/>
        </p:nvSpPr>
        <p:spPr>
          <a:xfrm>
            <a:off x="2591301" y="3265714"/>
            <a:ext cx="914601" cy="257445"/>
          </a:xfrm>
          <a:prstGeom prst="wedgeRectCallout">
            <a:avLst>
              <a:gd name="adj1" fmla="val -146542"/>
              <a:gd name="adj2" fmla="val 27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  <a:endParaRPr lang="en-US" sz="1200" dirty="0"/>
          </a:p>
        </p:txBody>
      </p:sp>
      <p:sp>
        <p:nvSpPr>
          <p:cNvPr id="21" name="Speech Bubble: Rectangle 20"/>
          <p:cNvSpPr/>
          <p:nvPr/>
        </p:nvSpPr>
        <p:spPr>
          <a:xfrm>
            <a:off x="2714205" y="3557722"/>
            <a:ext cx="914601" cy="984805"/>
          </a:xfrm>
          <a:prstGeom prst="wedgeRectCallout">
            <a:avLst>
              <a:gd name="adj1" fmla="val -177718"/>
              <a:gd name="adj2" fmla="val -48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Change </a:t>
            </a:r>
            <a:r>
              <a:rPr lang="sv-SE" sz="1200" dirty="0" err="1"/>
              <a:t>acording</a:t>
            </a:r>
            <a:r>
              <a:rPr lang="sv-SE" sz="1200" dirty="0"/>
              <a:t> to the </a:t>
            </a:r>
            <a:r>
              <a:rPr lang="sv-SE" sz="1200" dirty="0" err="1"/>
              <a:t>comments</a:t>
            </a:r>
            <a:r>
              <a:rPr lang="sv-SE" sz="1200" dirty="0"/>
              <a:t> to the right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834582" y="1464605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Notifikationer</a:t>
            </a:r>
            <a:endParaRPr lang="en-US" sz="1200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3574028" y="2069289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Kortbetalning annons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574028" y="2673973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Artikel + </a:t>
            </a:r>
            <a:r>
              <a:rPr lang="sv-SE" sz="1200" dirty="0" err="1"/>
              <a:t>Blog</a:t>
            </a:r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3574028" y="3130972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Artikel_Blog</a:t>
            </a:r>
            <a:r>
              <a:rPr lang="sv-SE" sz="1200" dirty="0"/>
              <a:t> Lista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574028" y="3533894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Kontakformulär</a:t>
            </a:r>
            <a:endParaRPr lang="en-US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3574028" y="4005241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kontaktsida</a:t>
            </a:r>
            <a:endParaRPr lang="en-US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574028" y="4493343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Eventlista</a:t>
            </a:r>
            <a:endParaRPr lang="en-US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574028" y="4981445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Fakturahändelser</a:t>
            </a:r>
            <a:endParaRPr lang="en-US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3574028" y="5469547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Moms faktura</a:t>
            </a:r>
            <a:endParaRPr lang="en-US" sz="1200" dirty="0"/>
          </a:p>
        </p:txBody>
      </p:sp>
      <p:sp>
        <p:nvSpPr>
          <p:cNvPr id="16" name="Speech Bubble: Rectangle 15"/>
          <p:cNvSpPr/>
          <p:nvPr/>
        </p:nvSpPr>
        <p:spPr>
          <a:xfrm>
            <a:off x="3574028" y="5957649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Fakturauppgifter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323304" y="1031986"/>
            <a:ext cx="1455876" cy="295369"/>
          </a:xfrm>
          <a:prstGeom prst="wedgeRectCallout">
            <a:avLst>
              <a:gd name="adj1" fmla="val 138218"/>
              <a:gd name="adj2" fmla="val -31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This</a:t>
            </a:r>
            <a:r>
              <a:rPr lang="sv-SE" sz="1200" dirty="0"/>
              <a:t> is a bit </a:t>
            </a:r>
            <a:r>
              <a:rPr lang="sv-SE" sz="1200" dirty="0" err="1"/>
              <a:t>unclear</a:t>
            </a:r>
            <a:r>
              <a:rPr lang="sv-SE" sz="1200" dirty="0"/>
              <a:t> to </a:t>
            </a:r>
            <a:r>
              <a:rPr lang="sv-SE" sz="1200" dirty="0" err="1"/>
              <a:t>me</a:t>
            </a:r>
            <a:r>
              <a:rPr lang="sv-SE" sz="1200" dirty="0"/>
              <a:t>… </a:t>
            </a:r>
            <a:endParaRPr lang="en-US" sz="1200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3411794" y="1523599"/>
            <a:ext cx="1573864" cy="47234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Användares favoriter (</a:t>
            </a:r>
            <a:r>
              <a:rPr lang="sv-SE" sz="1200" dirty="0" err="1"/>
              <a:t>userfavorites</a:t>
            </a:r>
            <a:r>
              <a:rPr lang="sv-SE" sz="1200" dirty="0"/>
              <a:t>?))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254477" y="2113133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Header_Footer_Svensk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3215148" y="2634041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Header_Footer_Svensk</a:t>
            </a:r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3215147" y="3109050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Bannertabell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215146" y="3575054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Partners</a:t>
            </a:r>
            <a:endParaRPr lang="en-US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3206018" y="4983525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Svensk</a:t>
            </a:r>
            <a:endParaRPr lang="en-US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206017" y="5476969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Svensk</a:t>
            </a:r>
            <a:endParaRPr lang="en-US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206016" y="6038460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Kontakta oss</a:t>
            </a:r>
            <a:endParaRPr lang="en-US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8520351" y="5890775"/>
            <a:ext cx="1672187" cy="295369"/>
          </a:xfrm>
          <a:prstGeom prst="wedgeRectCallout">
            <a:avLst>
              <a:gd name="adj1" fmla="val -133106"/>
              <a:gd name="adj2" fmla="val 4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Kontaktformulär huvudtabell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480619" y="111245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Betyg utbildningar</a:t>
            </a:r>
            <a:endParaRPr lang="en-US" sz="1200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3480618" y="160898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Utbildningskategorier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480617" y="210551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till utbildningar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3480617" y="260204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status</a:t>
            </a:r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3480616" y="309857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Utbildningsnivå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480615" y="3619678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Registrering utbildningar</a:t>
            </a:r>
            <a:endParaRPr lang="en-US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3480615" y="4086711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Leverantörsintäkter</a:t>
            </a:r>
            <a:endParaRPr lang="en-US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480615" y="458816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Leverantörsprofil</a:t>
            </a:r>
            <a:endParaRPr lang="en-US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480615" y="508469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dokument</a:t>
            </a:r>
            <a:endParaRPr lang="en-US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3480614" y="5498343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video</a:t>
            </a:r>
            <a:endParaRPr lang="en-US" sz="1200" dirty="0"/>
          </a:p>
        </p:txBody>
      </p:sp>
      <p:sp>
        <p:nvSpPr>
          <p:cNvPr id="16" name="Speech Bubble: Rectangle 15"/>
          <p:cNvSpPr/>
          <p:nvPr/>
        </p:nvSpPr>
        <p:spPr>
          <a:xfrm>
            <a:off x="3480613" y="6031392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82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038161" y="1390567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 leverantör</a:t>
            </a:r>
            <a:endParaRPr lang="en-US" sz="1200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3038160" y="619432"/>
            <a:ext cx="1765593" cy="672811"/>
          </a:xfrm>
          <a:prstGeom prst="wedgeRectCallout">
            <a:avLst>
              <a:gd name="adj1" fmla="val 120187"/>
              <a:gd name="adj2" fmla="val 7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using</a:t>
            </a:r>
            <a:r>
              <a:rPr lang="sv-SE" sz="1200" dirty="0"/>
              <a:t> same for </a:t>
            </a:r>
            <a:r>
              <a:rPr lang="sv-SE" sz="1200" dirty="0" err="1"/>
              <a:t>both</a:t>
            </a:r>
            <a:r>
              <a:rPr lang="sv-SE" sz="1200" dirty="0"/>
              <a:t> </a:t>
            </a:r>
            <a:r>
              <a:rPr lang="sv-SE" sz="1200" dirty="0" err="1"/>
              <a:t>user</a:t>
            </a:r>
            <a:r>
              <a:rPr lang="sv-SE" sz="1200" dirty="0"/>
              <a:t>/</a:t>
            </a:r>
            <a:r>
              <a:rPr lang="sv-SE" sz="1200" dirty="0" err="1"/>
              <a:t>suppliler</a:t>
            </a:r>
            <a:r>
              <a:rPr lang="sv-SE" sz="1200" dirty="0"/>
              <a:t> – </a:t>
            </a:r>
            <a:r>
              <a:rPr lang="sv-SE" sz="1200" dirty="0" err="1"/>
              <a:t>need</a:t>
            </a:r>
            <a:r>
              <a:rPr lang="sv-SE" sz="1200" dirty="0"/>
              <a:t> for double? 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038159" y="1775428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event (</a:t>
            </a:r>
            <a:r>
              <a:rPr lang="sv-SE" sz="1200" dirty="0" err="1"/>
              <a:t>add</a:t>
            </a:r>
            <a:r>
              <a:rPr lang="sv-SE" sz="1200" dirty="0"/>
              <a:t> an event)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3038159" y="2258613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Rekryteringsannons</a:t>
            </a:r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3038158" y="2779731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</a:t>
            </a:r>
            <a:r>
              <a:rPr lang="sv-SE" sz="1200" dirty="0" err="1"/>
              <a:t>above</a:t>
            </a:r>
            <a:r>
              <a:rPr lang="sv-SE" sz="1200" dirty="0"/>
              <a:t> – (Dataskydd) 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038157" y="3300849"/>
            <a:ext cx="1765593" cy="592725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</a:t>
            </a:r>
            <a:r>
              <a:rPr lang="sv-SE" sz="1200" dirty="0" err="1"/>
              <a:t>above</a:t>
            </a:r>
            <a:r>
              <a:rPr lang="sv-SE" sz="1200" dirty="0"/>
              <a:t> just </a:t>
            </a:r>
            <a:r>
              <a:rPr lang="sv-SE" sz="1200" dirty="0" err="1"/>
              <a:t>need</a:t>
            </a:r>
            <a:r>
              <a:rPr lang="sv-SE" sz="1200" dirty="0"/>
              <a:t> for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entry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?– (Dataskydd) </a:t>
            </a:r>
            <a:endParaRPr lang="en-US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3038157" y="3969459"/>
            <a:ext cx="1765593" cy="592725"/>
          </a:xfrm>
          <a:prstGeom prst="wedgeRectCallout">
            <a:avLst>
              <a:gd name="adj1" fmla="val 160839"/>
              <a:gd name="adj2" fmla="val -9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Användarvillkor</a:t>
            </a:r>
            <a:endParaRPr lang="en-US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038156" y="4633155"/>
            <a:ext cx="1765593" cy="592725"/>
          </a:xfrm>
          <a:prstGeom prst="wedgeRectCallout">
            <a:avLst>
              <a:gd name="adj1" fmla="val 160839"/>
              <a:gd name="adj2" fmla="val -129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Godkännande 1</a:t>
            </a:r>
            <a:endParaRPr lang="en-US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038155" y="5296851"/>
            <a:ext cx="1765593" cy="592725"/>
          </a:xfrm>
          <a:prstGeom prst="wedgeRectCallout">
            <a:avLst>
              <a:gd name="adj1" fmla="val 145803"/>
              <a:gd name="adj2" fmla="val -159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Godkännande 2</a:t>
            </a:r>
            <a:endParaRPr lang="en-US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9153845" y="5284927"/>
            <a:ext cx="1765593" cy="592725"/>
          </a:xfrm>
          <a:prstGeom prst="wedgeRectCallout">
            <a:avLst>
              <a:gd name="adj1" fmla="val -138206"/>
              <a:gd name="adj2" fmla="val -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Utbildningstyp</a:t>
            </a:r>
            <a:endParaRPr lang="en-US" sz="1200" dirty="0"/>
          </a:p>
        </p:txBody>
      </p:sp>
      <p:sp>
        <p:nvSpPr>
          <p:cNvPr id="17" name="Speech Bubble: Rectangle 16"/>
          <p:cNvSpPr/>
          <p:nvPr/>
        </p:nvSpPr>
        <p:spPr>
          <a:xfrm>
            <a:off x="9153842" y="3597211"/>
            <a:ext cx="1765593" cy="592725"/>
          </a:xfrm>
          <a:prstGeom prst="wedgeRectCallout">
            <a:avLst>
              <a:gd name="adj1" fmla="val -166607"/>
              <a:gd name="adj2" fmla="val 64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What</a:t>
            </a:r>
            <a:r>
              <a:rPr lang="sv-SE" sz="1200" dirty="0"/>
              <a:t> kind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approval</a:t>
            </a:r>
            <a:r>
              <a:rPr lang="sv-SE" sz="1200" dirty="0"/>
              <a:t> is </a:t>
            </a:r>
            <a:r>
              <a:rPr lang="sv-SE" sz="1200" dirty="0" err="1"/>
              <a:t>this</a:t>
            </a:r>
            <a:r>
              <a:rPr lang="sv-SE" sz="1200" dirty="0"/>
              <a:t> – </a:t>
            </a:r>
            <a:r>
              <a:rPr lang="sv-SE" sz="1200" dirty="0" err="1"/>
              <a:t>users</a:t>
            </a:r>
            <a:r>
              <a:rPr lang="sv-SE" sz="1200" dirty="0"/>
              <a:t>? Or </a:t>
            </a:r>
            <a:r>
              <a:rPr lang="sv-SE" sz="1200" dirty="0" err="1"/>
              <a:t>courses</a:t>
            </a:r>
            <a:endParaRPr lang="en-US" sz="1200" dirty="0"/>
          </a:p>
        </p:txBody>
      </p:sp>
      <p:sp>
        <p:nvSpPr>
          <p:cNvPr id="18" name="Speech Bubble: Rectangle 17"/>
          <p:cNvSpPr/>
          <p:nvPr/>
        </p:nvSpPr>
        <p:spPr>
          <a:xfrm>
            <a:off x="9153842" y="5970376"/>
            <a:ext cx="1765593" cy="592725"/>
          </a:xfrm>
          <a:prstGeom prst="wedgeRectCallout">
            <a:avLst>
              <a:gd name="adj1" fmla="val -176074"/>
              <a:gd name="adj2" fmla="val -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Underkategorier utbildningar</a:t>
            </a:r>
            <a:endParaRPr lang="en-US" sz="1200" dirty="0"/>
          </a:p>
        </p:txBody>
      </p:sp>
      <p:sp>
        <p:nvSpPr>
          <p:cNvPr id="19" name="Speech Bubble: Rectangle 18"/>
          <p:cNvSpPr/>
          <p:nvPr/>
        </p:nvSpPr>
        <p:spPr>
          <a:xfrm>
            <a:off x="9153842" y="4633154"/>
            <a:ext cx="1765593" cy="592725"/>
          </a:xfrm>
          <a:prstGeom prst="wedgeRectCallout">
            <a:avLst>
              <a:gd name="adj1" fmla="val -173290"/>
              <a:gd name="adj2" fmla="val 2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Avgiftsinformation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274133" y="1057673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Detaljer utbildningar</a:t>
            </a:r>
            <a:endParaRPr lang="en-US" sz="1200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3274133" y="1672189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?</a:t>
            </a:r>
            <a:endParaRPr lang="sv-SE" sz="1200" dirty="0"/>
          </a:p>
          <a:p>
            <a:pPr algn="ctr"/>
            <a:r>
              <a:rPr lang="sv-SE" sz="1200" dirty="0" err="1"/>
              <a:t>Användarvilkor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274133" y="2160296"/>
            <a:ext cx="1765593" cy="60256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? (se </a:t>
            </a:r>
            <a:r>
              <a:rPr lang="sv-SE" sz="1200" dirty="0" err="1"/>
              <a:t>above</a:t>
            </a:r>
            <a:r>
              <a:rPr lang="sv-SE" sz="1200" dirty="0"/>
              <a:t> – </a:t>
            </a:r>
            <a:r>
              <a:rPr lang="sv-SE" sz="1200" dirty="0" err="1"/>
              <a:t>use</a:t>
            </a:r>
            <a:r>
              <a:rPr lang="sv-SE" sz="1200" dirty="0"/>
              <a:t> same for all)</a:t>
            </a:r>
            <a:endParaRPr lang="sv-SE" sz="1200" dirty="0"/>
          </a:p>
          <a:p>
            <a:pPr algn="ctr"/>
            <a:r>
              <a:rPr lang="sv-SE" sz="1200" dirty="0" err="1"/>
              <a:t>Användarvilkorc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3274132" y="2831007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Uttalanden om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3274131" y="3771410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Aktuellt från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3127951" y="4767930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  <a:endParaRPr lang="sv-SE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3127951" y="5383551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3127950" y="5926748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Kontakta oss</a:t>
            </a:r>
            <a:endParaRPr lang="sv-SE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9195958" y="5923037"/>
            <a:ext cx="1765593" cy="436829"/>
          </a:xfrm>
          <a:prstGeom prst="wedgeRectCallout">
            <a:avLst>
              <a:gd name="adj1" fmla="val -113788"/>
              <a:gd name="adj2" fmla="val 4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 (</a:t>
            </a:r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 </a:t>
            </a:r>
            <a:r>
              <a:rPr lang="sv-SE" sz="1200" dirty="0" err="1"/>
              <a:t>above</a:t>
            </a:r>
            <a:r>
              <a:rPr lang="sv-SE" sz="1200" dirty="0"/>
              <a:t>)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Presentation</Application>
  <PresentationFormat>Widescreen</PresentationFormat>
  <Paragraphs>134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Apple</cp:lastModifiedBy>
  <cp:revision>5</cp:revision>
  <dcterms:created xsi:type="dcterms:W3CDTF">2022-04-05T04:40:00Z</dcterms:created>
  <dcterms:modified xsi:type="dcterms:W3CDTF">2022-06-08T07:19:39Z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5AE4F7F977844CC5860327FB8F9FC23C</vt:lpwstr>
  </property>
  <property fmtid="{D5CDD505-2E9C-101B-9397-08002B2CF9AE}" pid="3" name="KSOProductBuildVer">
    <vt:lpwstr>1033-11.2.0.11130</vt:lpwstr>
  </property>
</Properties>
</file>