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77" r:id="rId3"/>
    <p:sldId id="257" r:id="rId4"/>
    <p:sldId id="258" r:id="rId5"/>
    <p:sldId id="259" r:id="rId6"/>
    <p:sldId id="262" r:id="rId7"/>
    <p:sldId id="264" r:id="rId8"/>
    <p:sldId id="267" r:id="rId9"/>
    <p:sldId id="270" r:id="rId10"/>
    <p:sldId id="271" r:id="rId11"/>
    <p:sldId id="274" r:id="rId12"/>
    <p:sldId id="278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447E4E-F8A8-4EC0-8D4D-556C6A9317E3}">
  <a:tblStyle styleId="{41447E4E-F8A8-4EC0-8D4D-556C6A931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2d32caf41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2d32caf41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2d32caf41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2d32caf41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2d32caf41_0_1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2d32caf41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2d32caf41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2d32caf41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0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2d32caf41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2d32caf41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2d32ca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2d32ca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2d32caf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2d32caf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d32caf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d32caf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2d32caf4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2d32caf4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2d32caf4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2d32caf4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2d32caf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2d32caf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2d32caf41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2d32caf41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97875" y="652375"/>
            <a:ext cx="5688401" cy="3992938"/>
          </a:xfrm>
          <a:custGeom>
            <a:avLst/>
            <a:gdLst/>
            <a:ahLst/>
            <a:cxnLst/>
            <a:rect l="l" t="t" r="r" b="b"/>
            <a:pathLst>
              <a:path w="13796" h="14030" extrusionOk="0">
                <a:moveTo>
                  <a:pt x="11018" y="1"/>
                </a:moveTo>
                <a:lnTo>
                  <a:pt x="0" y="3021"/>
                </a:lnTo>
                <a:lnTo>
                  <a:pt x="2769" y="14030"/>
                </a:lnTo>
                <a:cubicBezTo>
                  <a:pt x="5639" y="13612"/>
                  <a:pt x="8500" y="13135"/>
                  <a:pt x="11353" y="12608"/>
                </a:cubicBezTo>
                <a:cubicBezTo>
                  <a:pt x="11294" y="11771"/>
                  <a:pt x="11244" y="10935"/>
                  <a:pt x="11202" y="10098"/>
                </a:cubicBezTo>
                <a:cubicBezTo>
                  <a:pt x="12064" y="9789"/>
                  <a:pt x="12925" y="9504"/>
                  <a:pt x="13795" y="9245"/>
                </a:cubicBezTo>
                <a:cubicBezTo>
                  <a:pt x="12917" y="9128"/>
                  <a:pt x="12039" y="9036"/>
                  <a:pt x="11152" y="8985"/>
                </a:cubicBezTo>
                <a:cubicBezTo>
                  <a:pt x="11018" y="5999"/>
                  <a:pt x="10976" y="3004"/>
                  <a:pt x="110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243661" y="709114"/>
            <a:ext cx="5467809" cy="3684842"/>
          </a:xfrm>
          <a:custGeom>
            <a:avLst/>
            <a:gdLst/>
            <a:ahLst/>
            <a:cxnLst/>
            <a:rect l="l" t="t" r="r" b="b"/>
            <a:pathLst>
              <a:path w="13261" h="13189" extrusionOk="0">
                <a:moveTo>
                  <a:pt x="11288" y="337"/>
                </a:moveTo>
                <a:cubicBezTo>
                  <a:pt x="10886" y="3230"/>
                  <a:pt x="10563" y="6138"/>
                  <a:pt x="10326" y="9047"/>
                </a:cubicBezTo>
                <a:lnTo>
                  <a:pt x="10326" y="9047"/>
                </a:lnTo>
                <a:cubicBezTo>
                  <a:pt x="10302" y="9119"/>
                  <a:pt x="10324" y="9201"/>
                  <a:pt x="10411" y="9227"/>
                </a:cubicBezTo>
                <a:lnTo>
                  <a:pt x="10411" y="9227"/>
                </a:lnTo>
                <a:cubicBezTo>
                  <a:pt x="10424" y="9231"/>
                  <a:pt x="10437" y="9234"/>
                  <a:pt x="10451" y="9235"/>
                </a:cubicBezTo>
                <a:lnTo>
                  <a:pt x="10451" y="9235"/>
                </a:lnTo>
                <a:cubicBezTo>
                  <a:pt x="11077" y="9356"/>
                  <a:pt x="11699" y="9489"/>
                  <a:pt x="12316" y="9639"/>
                </a:cubicBezTo>
                <a:lnTo>
                  <a:pt x="12316" y="9639"/>
                </a:lnTo>
                <a:cubicBezTo>
                  <a:pt x="11658" y="9760"/>
                  <a:pt x="11003" y="9893"/>
                  <a:pt x="10349" y="10035"/>
                </a:cubicBezTo>
                <a:cubicBezTo>
                  <a:pt x="10282" y="10060"/>
                  <a:pt x="10232" y="10118"/>
                  <a:pt x="10232" y="10194"/>
                </a:cubicBezTo>
                <a:cubicBezTo>
                  <a:pt x="10177" y="10980"/>
                  <a:pt x="10122" y="11767"/>
                  <a:pt x="10073" y="12553"/>
                </a:cubicBezTo>
                <a:lnTo>
                  <a:pt x="10073" y="12553"/>
                </a:lnTo>
                <a:cubicBezTo>
                  <a:pt x="7267" y="12713"/>
                  <a:pt x="4468" y="12818"/>
                  <a:pt x="1662" y="12876"/>
                </a:cubicBezTo>
                <a:lnTo>
                  <a:pt x="1662" y="12876"/>
                </a:lnTo>
                <a:cubicBezTo>
                  <a:pt x="1214" y="9210"/>
                  <a:pt x="774" y="5551"/>
                  <a:pt x="334" y="1893"/>
                </a:cubicBezTo>
                <a:lnTo>
                  <a:pt x="334" y="1893"/>
                </a:lnTo>
                <a:lnTo>
                  <a:pt x="11288" y="337"/>
                </a:lnTo>
                <a:close/>
                <a:moveTo>
                  <a:pt x="11464" y="0"/>
                </a:moveTo>
                <a:cubicBezTo>
                  <a:pt x="11452" y="0"/>
                  <a:pt x="11440" y="1"/>
                  <a:pt x="11428" y="4"/>
                </a:cubicBezTo>
                <a:lnTo>
                  <a:pt x="117" y="1610"/>
                </a:lnTo>
                <a:cubicBezTo>
                  <a:pt x="50" y="1627"/>
                  <a:pt x="0" y="1686"/>
                  <a:pt x="9" y="1761"/>
                </a:cubicBezTo>
                <a:cubicBezTo>
                  <a:pt x="460" y="5517"/>
                  <a:pt x="912" y="9273"/>
                  <a:pt x="1364" y="13038"/>
                </a:cubicBezTo>
                <a:cubicBezTo>
                  <a:pt x="1364" y="13122"/>
                  <a:pt x="1439" y="13189"/>
                  <a:pt x="1523" y="13189"/>
                </a:cubicBezTo>
                <a:cubicBezTo>
                  <a:pt x="4426" y="13130"/>
                  <a:pt x="7320" y="13021"/>
                  <a:pt x="10223" y="12854"/>
                </a:cubicBezTo>
                <a:cubicBezTo>
                  <a:pt x="10307" y="12854"/>
                  <a:pt x="10374" y="12787"/>
                  <a:pt x="10374" y="12703"/>
                </a:cubicBezTo>
                <a:cubicBezTo>
                  <a:pt x="10421" y="11909"/>
                  <a:pt x="10477" y="11116"/>
                  <a:pt x="10532" y="10322"/>
                </a:cubicBezTo>
                <a:lnTo>
                  <a:pt x="10532" y="10322"/>
                </a:lnTo>
                <a:cubicBezTo>
                  <a:pt x="11386" y="10130"/>
                  <a:pt x="12240" y="9962"/>
                  <a:pt x="13101" y="9817"/>
                </a:cubicBezTo>
                <a:cubicBezTo>
                  <a:pt x="13260" y="9792"/>
                  <a:pt x="13243" y="9549"/>
                  <a:pt x="13101" y="9516"/>
                </a:cubicBezTo>
                <a:cubicBezTo>
                  <a:pt x="12290" y="9301"/>
                  <a:pt x="11471" y="9117"/>
                  <a:pt x="10645" y="8955"/>
                </a:cubicBezTo>
                <a:lnTo>
                  <a:pt x="10645" y="8955"/>
                </a:lnTo>
                <a:cubicBezTo>
                  <a:pt x="10894" y="6022"/>
                  <a:pt x="11217" y="3105"/>
                  <a:pt x="11629" y="197"/>
                </a:cubicBezTo>
                <a:cubicBezTo>
                  <a:pt x="11651" y="92"/>
                  <a:pt x="11566" y="0"/>
                  <a:pt x="1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326150" y="3427650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35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5400000">
            <a:off x="51826" y="196600"/>
            <a:ext cx="1888761" cy="1762891"/>
            <a:chOff x="7280351" y="0"/>
            <a:chExt cx="1888761" cy="1762891"/>
          </a:xfrm>
        </p:grpSpPr>
        <p:sp>
          <p:nvSpPr>
            <p:cNvPr id="13" name="Google Shape;13;p2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12751" y="260115"/>
              <a:ext cx="239069" cy="169069"/>
            </a:xfrm>
            <a:custGeom>
              <a:avLst/>
              <a:gdLst/>
              <a:ahLst/>
              <a:cxnLst/>
              <a:rect l="l" t="t" r="r" b="b"/>
              <a:pathLst>
                <a:path w="3487" h="2466" extrusionOk="0">
                  <a:moveTo>
                    <a:pt x="2219" y="0"/>
                  </a:moveTo>
                  <a:cubicBezTo>
                    <a:pt x="2135" y="0"/>
                    <a:pt x="2050" y="39"/>
                    <a:pt x="1996" y="127"/>
                  </a:cubicBezTo>
                  <a:cubicBezTo>
                    <a:pt x="1839" y="367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1"/>
                    <a:pt x="253" y="1353"/>
                  </a:cubicBezTo>
                  <a:cubicBezTo>
                    <a:pt x="721" y="1377"/>
                    <a:pt x="1202" y="1389"/>
                    <a:pt x="1683" y="1401"/>
                  </a:cubicBezTo>
                  <a:cubicBezTo>
                    <a:pt x="1695" y="1749"/>
                    <a:pt x="1767" y="2086"/>
                    <a:pt x="1900" y="2387"/>
                  </a:cubicBezTo>
                  <a:cubicBezTo>
                    <a:pt x="1922" y="2442"/>
                    <a:pt x="1968" y="2465"/>
                    <a:pt x="2016" y="2465"/>
                  </a:cubicBezTo>
                  <a:cubicBezTo>
                    <a:pt x="2093" y="2465"/>
                    <a:pt x="2176" y="2404"/>
                    <a:pt x="2176" y="2314"/>
                  </a:cubicBezTo>
                  <a:cubicBezTo>
                    <a:pt x="2164" y="2014"/>
                    <a:pt x="2152" y="1701"/>
                    <a:pt x="2188" y="1413"/>
                  </a:cubicBezTo>
                  <a:lnTo>
                    <a:pt x="3162" y="1413"/>
                  </a:lnTo>
                  <a:cubicBezTo>
                    <a:pt x="3486" y="1413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6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33846" y="241741"/>
              <a:ext cx="256414" cy="192105"/>
            </a:xfrm>
            <a:custGeom>
              <a:avLst/>
              <a:gdLst/>
              <a:ahLst/>
              <a:cxnLst/>
              <a:rect l="l" t="t" r="r" b="b"/>
              <a:pathLst>
                <a:path w="3740" h="2802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1"/>
                    <a:pt x="1383" y="479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4"/>
                    <a:pt x="217" y="1008"/>
                  </a:cubicBezTo>
                  <a:cubicBezTo>
                    <a:pt x="590" y="1056"/>
                    <a:pt x="987" y="1092"/>
                    <a:pt x="1383" y="1092"/>
                  </a:cubicBezTo>
                  <a:cubicBezTo>
                    <a:pt x="1395" y="1597"/>
                    <a:pt x="1431" y="2102"/>
                    <a:pt x="1455" y="2594"/>
                  </a:cubicBezTo>
                  <a:cubicBezTo>
                    <a:pt x="1461" y="2733"/>
                    <a:pt x="1564" y="2802"/>
                    <a:pt x="1666" y="2802"/>
                  </a:cubicBezTo>
                  <a:cubicBezTo>
                    <a:pt x="1768" y="2802"/>
                    <a:pt x="1870" y="2733"/>
                    <a:pt x="1876" y="2594"/>
                  </a:cubicBezTo>
                  <a:cubicBezTo>
                    <a:pt x="1900" y="2102"/>
                    <a:pt x="1936" y="1597"/>
                    <a:pt x="1948" y="1104"/>
                  </a:cubicBezTo>
                  <a:cubicBezTo>
                    <a:pt x="2441" y="1104"/>
                    <a:pt x="2934" y="1092"/>
                    <a:pt x="3415" y="1092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cubicBezTo>
                    <a:pt x="3255" y="591"/>
                    <a:pt x="3093" y="592"/>
                    <a:pt x="2930" y="592"/>
                  </a:cubicBezTo>
                  <a:cubicBezTo>
                    <a:pt x="2605" y="592"/>
                    <a:pt x="2277" y="587"/>
                    <a:pt x="1948" y="587"/>
                  </a:cubicBezTo>
                  <a:cubicBezTo>
                    <a:pt x="1948" y="479"/>
                    <a:pt x="1948" y="371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7121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5400000">
            <a:off x="7105176" y="3084900"/>
            <a:ext cx="1888761" cy="1762891"/>
            <a:chOff x="7280351" y="0"/>
            <a:chExt cx="1888761" cy="1762891"/>
          </a:xfrm>
        </p:grpSpPr>
        <p:sp>
          <p:nvSpPr>
            <p:cNvPr id="48" name="Google Shape;48;p2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12751" y="260115"/>
              <a:ext cx="239069" cy="169069"/>
            </a:xfrm>
            <a:custGeom>
              <a:avLst/>
              <a:gdLst/>
              <a:ahLst/>
              <a:cxnLst/>
              <a:rect l="l" t="t" r="r" b="b"/>
              <a:pathLst>
                <a:path w="3487" h="2466" extrusionOk="0">
                  <a:moveTo>
                    <a:pt x="2219" y="0"/>
                  </a:moveTo>
                  <a:cubicBezTo>
                    <a:pt x="2135" y="0"/>
                    <a:pt x="2050" y="39"/>
                    <a:pt x="1996" y="127"/>
                  </a:cubicBezTo>
                  <a:cubicBezTo>
                    <a:pt x="1839" y="367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1"/>
                    <a:pt x="253" y="1353"/>
                  </a:cubicBezTo>
                  <a:cubicBezTo>
                    <a:pt x="721" y="1377"/>
                    <a:pt x="1202" y="1389"/>
                    <a:pt x="1683" y="1401"/>
                  </a:cubicBezTo>
                  <a:cubicBezTo>
                    <a:pt x="1695" y="1749"/>
                    <a:pt x="1767" y="2086"/>
                    <a:pt x="1900" y="2387"/>
                  </a:cubicBezTo>
                  <a:cubicBezTo>
                    <a:pt x="1922" y="2442"/>
                    <a:pt x="1968" y="2465"/>
                    <a:pt x="2016" y="2465"/>
                  </a:cubicBezTo>
                  <a:cubicBezTo>
                    <a:pt x="2093" y="2465"/>
                    <a:pt x="2176" y="2404"/>
                    <a:pt x="2176" y="2314"/>
                  </a:cubicBezTo>
                  <a:cubicBezTo>
                    <a:pt x="2164" y="2014"/>
                    <a:pt x="2152" y="1701"/>
                    <a:pt x="2188" y="1413"/>
                  </a:cubicBezTo>
                  <a:lnTo>
                    <a:pt x="3162" y="1413"/>
                  </a:lnTo>
                  <a:cubicBezTo>
                    <a:pt x="3486" y="1413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6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333846" y="241741"/>
              <a:ext cx="256414" cy="192105"/>
            </a:xfrm>
            <a:custGeom>
              <a:avLst/>
              <a:gdLst/>
              <a:ahLst/>
              <a:cxnLst/>
              <a:rect l="l" t="t" r="r" b="b"/>
              <a:pathLst>
                <a:path w="3740" h="2802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1"/>
                    <a:pt x="1383" y="479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4"/>
                    <a:pt x="217" y="1008"/>
                  </a:cubicBezTo>
                  <a:cubicBezTo>
                    <a:pt x="590" y="1056"/>
                    <a:pt x="987" y="1092"/>
                    <a:pt x="1383" y="1092"/>
                  </a:cubicBezTo>
                  <a:cubicBezTo>
                    <a:pt x="1395" y="1597"/>
                    <a:pt x="1431" y="2102"/>
                    <a:pt x="1455" y="2594"/>
                  </a:cubicBezTo>
                  <a:cubicBezTo>
                    <a:pt x="1461" y="2733"/>
                    <a:pt x="1564" y="2802"/>
                    <a:pt x="1666" y="2802"/>
                  </a:cubicBezTo>
                  <a:cubicBezTo>
                    <a:pt x="1768" y="2802"/>
                    <a:pt x="1870" y="2733"/>
                    <a:pt x="1876" y="2594"/>
                  </a:cubicBezTo>
                  <a:cubicBezTo>
                    <a:pt x="1900" y="2102"/>
                    <a:pt x="1936" y="1597"/>
                    <a:pt x="1948" y="1104"/>
                  </a:cubicBezTo>
                  <a:cubicBezTo>
                    <a:pt x="2441" y="1104"/>
                    <a:pt x="2934" y="1092"/>
                    <a:pt x="3415" y="1092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cubicBezTo>
                    <a:pt x="3255" y="591"/>
                    <a:pt x="3093" y="592"/>
                    <a:pt x="2930" y="592"/>
                  </a:cubicBezTo>
                  <a:cubicBezTo>
                    <a:pt x="2605" y="592"/>
                    <a:pt x="2277" y="587"/>
                    <a:pt x="1948" y="587"/>
                  </a:cubicBezTo>
                  <a:cubicBezTo>
                    <a:pt x="1948" y="479"/>
                    <a:pt x="1948" y="371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12751" y="724676"/>
              <a:ext cx="239069" cy="168726"/>
            </a:xfrm>
            <a:custGeom>
              <a:avLst/>
              <a:gdLst/>
              <a:ahLst/>
              <a:cxnLst/>
              <a:rect l="l" t="t" r="r" b="b"/>
              <a:pathLst>
                <a:path w="3487" h="2461" extrusionOk="0">
                  <a:moveTo>
                    <a:pt x="2215" y="0"/>
                  </a:moveTo>
                  <a:cubicBezTo>
                    <a:pt x="2132" y="0"/>
                    <a:pt x="2049" y="36"/>
                    <a:pt x="1996" y="118"/>
                  </a:cubicBezTo>
                  <a:cubicBezTo>
                    <a:pt x="1839" y="359"/>
                    <a:pt x="1755" y="635"/>
                    <a:pt x="1707" y="912"/>
                  </a:cubicBezTo>
                  <a:cubicBezTo>
                    <a:pt x="1226" y="924"/>
                    <a:pt x="733" y="936"/>
                    <a:pt x="253" y="960"/>
                  </a:cubicBezTo>
                  <a:cubicBezTo>
                    <a:pt x="0" y="972"/>
                    <a:pt x="0" y="1345"/>
                    <a:pt x="253" y="1357"/>
                  </a:cubicBezTo>
                  <a:cubicBezTo>
                    <a:pt x="721" y="1369"/>
                    <a:pt x="1202" y="1393"/>
                    <a:pt x="1683" y="1405"/>
                  </a:cubicBezTo>
                  <a:cubicBezTo>
                    <a:pt x="1695" y="1741"/>
                    <a:pt x="1767" y="2090"/>
                    <a:pt x="1900" y="2390"/>
                  </a:cubicBezTo>
                  <a:cubicBezTo>
                    <a:pt x="1922" y="2440"/>
                    <a:pt x="1966" y="2460"/>
                    <a:pt x="2012" y="2460"/>
                  </a:cubicBezTo>
                  <a:cubicBezTo>
                    <a:pt x="2091" y="2460"/>
                    <a:pt x="2176" y="2401"/>
                    <a:pt x="2176" y="2318"/>
                  </a:cubicBezTo>
                  <a:cubicBezTo>
                    <a:pt x="2164" y="2018"/>
                    <a:pt x="2152" y="1705"/>
                    <a:pt x="2188" y="1405"/>
                  </a:cubicBezTo>
                  <a:cubicBezTo>
                    <a:pt x="2513" y="1405"/>
                    <a:pt x="2837" y="1417"/>
                    <a:pt x="3162" y="1417"/>
                  </a:cubicBezTo>
                  <a:cubicBezTo>
                    <a:pt x="3486" y="1405"/>
                    <a:pt x="3486" y="900"/>
                    <a:pt x="3162" y="900"/>
                  </a:cubicBezTo>
                  <a:cubicBezTo>
                    <a:pt x="2873" y="900"/>
                    <a:pt x="2585" y="900"/>
                    <a:pt x="2296" y="912"/>
                  </a:cubicBezTo>
                  <a:cubicBezTo>
                    <a:pt x="2344" y="707"/>
                    <a:pt x="2416" y="527"/>
                    <a:pt x="2477" y="323"/>
                  </a:cubicBezTo>
                  <a:cubicBezTo>
                    <a:pt x="2532" y="133"/>
                    <a:pt x="2374" y="0"/>
                    <a:pt x="2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33846" y="705959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12160" y="728241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7121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333846" y="1170588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12488" y="520025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 rot="7631413">
            <a:off x="7610830" y="197792"/>
            <a:ext cx="1087435" cy="811204"/>
          </a:xfrm>
          <a:custGeom>
            <a:avLst/>
            <a:gdLst/>
            <a:ahLst/>
            <a:cxnLst/>
            <a:rect l="l" t="t" r="r" b="b"/>
            <a:pathLst>
              <a:path w="3740" h="2790" extrusionOk="0">
                <a:moveTo>
                  <a:pt x="1666" y="1"/>
                </a:moveTo>
                <a:cubicBezTo>
                  <a:pt x="1534" y="1"/>
                  <a:pt x="1401" y="88"/>
                  <a:pt x="1395" y="262"/>
                </a:cubicBezTo>
                <a:cubicBezTo>
                  <a:pt x="1383" y="370"/>
                  <a:pt x="1383" y="478"/>
                  <a:pt x="1383" y="587"/>
                </a:cubicBezTo>
                <a:cubicBezTo>
                  <a:pt x="987" y="599"/>
                  <a:pt x="590" y="623"/>
                  <a:pt x="217" y="683"/>
                </a:cubicBezTo>
                <a:cubicBezTo>
                  <a:pt x="1" y="707"/>
                  <a:pt x="1" y="983"/>
                  <a:pt x="217" y="1007"/>
                </a:cubicBezTo>
                <a:cubicBezTo>
                  <a:pt x="590" y="1055"/>
                  <a:pt x="987" y="1079"/>
                  <a:pt x="1383" y="1091"/>
                </a:cubicBezTo>
                <a:cubicBezTo>
                  <a:pt x="1395" y="1596"/>
                  <a:pt x="1431" y="2089"/>
                  <a:pt x="1455" y="2582"/>
                </a:cubicBezTo>
                <a:cubicBezTo>
                  <a:pt x="1461" y="2720"/>
                  <a:pt x="1564" y="2789"/>
                  <a:pt x="1666" y="2789"/>
                </a:cubicBezTo>
                <a:cubicBezTo>
                  <a:pt x="1768" y="2789"/>
                  <a:pt x="1870" y="2720"/>
                  <a:pt x="1876" y="2582"/>
                </a:cubicBezTo>
                <a:cubicBezTo>
                  <a:pt x="1900" y="2101"/>
                  <a:pt x="1936" y="1596"/>
                  <a:pt x="1948" y="1103"/>
                </a:cubicBezTo>
                <a:cubicBezTo>
                  <a:pt x="2441" y="1103"/>
                  <a:pt x="2934" y="1091"/>
                  <a:pt x="3415" y="1091"/>
                </a:cubicBezTo>
                <a:cubicBezTo>
                  <a:pt x="3419" y="1092"/>
                  <a:pt x="3422" y="1092"/>
                  <a:pt x="3426" y="1092"/>
                </a:cubicBezTo>
                <a:cubicBezTo>
                  <a:pt x="3739" y="1092"/>
                  <a:pt x="3736" y="587"/>
                  <a:pt x="3415" y="587"/>
                </a:cubicBezTo>
                <a:lnTo>
                  <a:pt x="1948" y="587"/>
                </a:lnTo>
                <a:cubicBezTo>
                  <a:pt x="1948" y="478"/>
                  <a:pt x="1948" y="370"/>
                  <a:pt x="1936" y="262"/>
                </a:cubicBezTo>
                <a:cubicBezTo>
                  <a:pt x="1930" y="88"/>
                  <a:pt x="1798" y="1"/>
                  <a:pt x="16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 flipH="1">
            <a:off x="2867275" y="1514975"/>
            <a:ext cx="3414300" cy="17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Pacifico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84" name="Google Shape;84;p2"/>
          <p:cNvGrpSpPr/>
          <p:nvPr/>
        </p:nvGrpSpPr>
        <p:grpSpPr>
          <a:xfrm>
            <a:off x="-110838" y="3995083"/>
            <a:ext cx="2217087" cy="796455"/>
            <a:chOff x="7591575" y="960850"/>
            <a:chExt cx="2263950" cy="470301"/>
          </a:xfrm>
        </p:grpSpPr>
        <p:sp>
          <p:nvSpPr>
            <p:cNvPr id="85" name="Google Shape;85;p2"/>
            <p:cNvSpPr/>
            <p:nvPr/>
          </p:nvSpPr>
          <p:spPr>
            <a:xfrm>
              <a:off x="7592364" y="960850"/>
              <a:ext cx="514794" cy="32804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91575" y="1040377"/>
              <a:ext cx="1049388" cy="48815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593154" y="1355805"/>
              <a:ext cx="2262372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0" name="Google Shape;90;p2"/>
          <p:cNvSpPr/>
          <p:nvPr/>
        </p:nvSpPr>
        <p:spPr>
          <a:xfrm>
            <a:off x="3095226" y="3246276"/>
            <a:ext cx="2391554" cy="108050"/>
          </a:xfrm>
          <a:custGeom>
            <a:avLst/>
            <a:gdLst/>
            <a:ahLst/>
            <a:cxnLst/>
            <a:rect l="l" t="t" r="r" b="b"/>
            <a:pathLst>
              <a:path w="15953" h="747" extrusionOk="0">
                <a:moveTo>
                  <a:pt x="14696" y="0"/>
                </a:moveTo>
                <a:cubicBezTo>
                  <a:pt x="13740" y="0"/>
                  <a:pt x="12771" y="77"/>
                  <a:pt x="11829" y="95"/>
                </a:cubicBezTo>
                <a:cubicBezTo>
                  <a:pt x="10507" y="119"/>
                  <a:pt x="9172" y="155"/>
                  <a:pt x="7850" y="179"/>
                </a:cubicBezTo>
                <a:cubicBezTo>
                  <a:pt x="6564" y="191"/>
                  <a:pt x="5278" y="215"/>
                  <a:pt x="3991" y="227"/>
                </a:cubicBezTo>
                <a:cubicBezTo>
                  <a:pt x="3882" y="228"/>
                  <a:pt x="3773" y="228"/>
                  <a:pt x="3664" y="228"/>
                </a:cubicBezTo>
                <a:cubicBezTo>
                  <a:pt x="3250" y="228"/>
                  <a:pt x="2833" y="223"/>
                  <a:pt x="2417" y="223"/>
                </a:cubicBezTo>
                <a:cubicBezTo>
                  <a:pt x="1671" y="223"/>
                  <a:pt x="926" y="242"/>
                  <a:pt x="193" y="347"/>
                </a:cubicBezTo>
                <a:cubicBezTo>
                  <a:pt x="0" y="371"/>
                  <a:pt x="85" y="624"/>
                  <a:pt x="229" y="648"/>
                </a:cubicBezTo>
                <a:cubicBezTo>
                  <a:pt x="807" y="724"/>
                  <a:pt x="1396" y="746"/>
                  <a:pt x="1985" y="746"/>
                </a:cubicBezTo>
                <a:cubicBezTo>
                  <a:pt x="2694" y="746"/>
                  <a:pt x="3404" y="714"/>
                  <a:pt x="4100" y="708"/>
                </a:cubicBezTo>
                <a:cubicBezTo>
                  <a:pt x="5386" y="684"/>
                  <a:pt x="6672" y="672"/>
                  <a:pt x="7970" y="648"/>
                </a:cubicBezTo>
                <a:cubicBezTo>
                  <a:pt x="9220" y="624"/>
                  <a:pt x="10471" y="600"/>
                  <a:pt x="11721" y="576"/>
                </a:cubicBezTo>
                <a:cubicBezTo>
                  <a:pt x="13031" y="540"/>
                  <a:pt x="14390" y="600"/>
                  <a:pt x="15700" y="419"/>
                </a:cubicBezTo>
                <a:cubicBezTo>
                  <a:pt x="15940" y="395"/>
                  <a:pt x="15952" y="59"/>
                  <a:pt x="15700" y="35"/>
                </a:cubicBezTo>
                <a:cubicBezTo>
                  <a:pt x="15368" y="10"/>
                  <a:pt x="15033" y="0"/>
                  <a:pt x="146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1" name="Google Shape;91;p2"/>
          <p:cNvSpPr/>
          <p:nvPr/>
        </p:nvSpPr>
        <p:spPr>
          <a:xfrm rot="7631436">
            <a:off x="8198706" y="885440"/>
            <a:ext cx="726647" cy="542071"/>
          </a:xfrm>
          <a:custGeom>
            <a:avLst/>
            <a:gdLst/>
            <a:ahLst/>
            <a:cxnLst/>
            <a:rect l="l" t="t" r="r" b="b"/>
            <a:pathLst>
              <a:path w="3740" h="2790" extrusionOk="0">
                <a:moveTo>
                  <a:pt x="1666" y="1"/>
                </a:moveTo>
                <a:cubicBezTo>
                  <a:pt x="1534" y="1"/>
                  <a:pt x="1401" y="88"/>
                  <a:pt x="1395" y="262"/>
                </a:cubicBezTo>
                <a:cubicBezTo>
                  <a:pt x="1383" y="370"/>
                  <a:pt x="1383" y="478"/>
                  <a:pt x="1383" y="587"/>
                </a:cubicBezTo>
                <a:cubicBezTo>
                  <a:pt x="987" y="599"/>
                  <a:pt x="590" y="623"/>
                  <a:pt x="217" y="683"/>
                </a:cubicBezTo>
                <a:cubicBezTo>
                  <a:pt x="1" y="707"/>
                  <a:pt x="1" y="983"/>
                  <a:pt x="217" y="1007"/>
                </a:cubicBezTo>
                <a:cubicBezTo>
                  <a:pt x="590" y="1055"/>
                  <a:pt x="987" y="1079"/>
                  <a:pt x="1383" y="1091"/>
                </a:cubicBezTo>
                <a:cubicBezTo>
                  <a:pt x="1395" y="1596"/>
                  <a:pt x="1431" y="2089"/>
                  <a:pt x="1455" y="2582"/>
                </a:cubicBezTo>
                <a:cubicBezTo>
                  <a:pt x="1461" y="2720"/>
                  <a:pt x="1564" y="2789"/>
                  <a:pt x="1666" y="2789"/>
                </a:cubicBezTo>
                <a:cubicBezTo>
                  <a:pt x="1768" y="2789"/>
                  <a:pt x="1870" y="2720"/>
                  <a:pt x="1876" y="2582"/>
                </a:cubicBezTo>
                <a:cubicBezTo>
                  <a:pt x="1900" y="2101"/>
                  <a:pt x="1936" y="1596"/>
                  <a:pt x="1948" y="1103"/>
                </a:cubicBezTo>
                <a:cubicBezTo>
                  <a:pt x="2441" y="1103"/>
                  <a:pt x="2934" y="1091"/>
                  <a:pt x="3415" y="1091"/>
                </a:cubicBezTo>
                <a:cubicBezTo>
                  <a:pt x="3419" y="1092"/>
                  <a:pt x="3422" y="1092"/>
                  <a:pt x="3426" y="1092"/>
                </a:cubicBezTo>
                <a:cubicBezTo>
                  <a:pt x="3739" y="1092"/>
                  <a:pt x="3736" y="587"/>
                  <a:pt x="3415" y="587"/>
                </a:cubicBezTo>
                <a:lnTo>
                  <a:pt x="1948" y="587"/>
                </a:lnTo>
                <a:cubicBezTo>
                  <a:pt x="1948" y="478"/>
                  <a:pt x="1948" y="370"/>
                  <a:pt x="1936" y="262"/>
                </a:cubicBezTo>
                <a:cubicBezTo>
                  <a:pt x="1930" y="88"/>
                  <a:pt x="1798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1">
  <p:cSld name="CUSTOM_8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-3096929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2997646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0"/>
          <p:cNvSpPr/>
          <p:nvPr/>
        </p:nvSpPr>
        <p:spPr>
          <a:xfrm>
            <a:off x="2441768" y="673303"/>
            <a:ext cx="4529561" cy="4071505"/>
          </a:xfrm>
          <a:custGeom>
            <a:avLst/>
            <a:gdLst/>
            <a:ahLst/>
            <a:cxnLst/>
            <a:rect l="l" t="t" r="r" b="b"/>
            <a:pathLst>
              <a:path w="14122" h="12694" extrusionOk="0">
                <a:moveTo>
                  <a:pt x="9279" y="1"/>
                </a:moveTo>
                <a:cubicBezTo>
                  <a:pt x="9077" y="1"/>
                  <a:pt x="8875" y="5"/>
                  <a:pt x="8675" y="12"/>
                </a:cubicBezTo>
                <a:cubicBezTo>
                  <a:pt x="7278" y="54"/>
                  <a:pt x="5873" y="179"/>
                  <a:pt x="4543" y="606"/>
                </a:cubicBezTo>
                <a:cubicBezTo>
                  <a:pt x="3221" y="1033"/>
                  <a:pt x="1974" y="1794"/>
                  <a:pt x="1163" y="2915"/>
                </a:cubicBezTo>
                <a:cubicBezTo>
                  <a:pt x="301" y="4111"/>
                  <a:pt x="0" y="5617"/>
                  <a:pt x="59" y="7081"/>
                </a:cubicBezTo>
                <a:cubicBezTo>
                  <a:pt x="134" y="8980"/>
                  <a:pt x="912" y="10996"/>
                  <a:pt x="2593" y="11916"/>
                </a:cubicBezTo>
                <a:cubicBezTo>
                  <a:pt x="3346" y="12326"/>
                  <a:pt x="4200" y="12485"/>
                  <a:pt x="5045" y="12586"/>
                </a:cubicBezTo>
                <a:cubicBezTo>
                  <a:pt x="5544" y="12650"/>
                  <a:pt x="6051" y="12694"/>
                  <a:pt x="6554" y="12694"/>
                </a:cubicBezTo>
                <a:cubicBezTo>
                  <a:pt x="7163" y="12694"/>
                  <a:pt x="7767" y="12630"/>
                  <a:pt x="8349" y="12460"/>
                </a:cubicBezTo>
                <a:cubicBezTo>
                  <a:pt x="9370" y="12159"/>
                  <a:pt x="10323" y="11473"/>
                  <a:pt x="10725" y="10503"/>
                </a:cubicBezTo>
                <a:lnTo>
                  <a:pt x="12139" y="12209"/>
                </a:lnTo>
                <a:lnTo>
                  <a:pt x="11720" y="9959"/>
                </a:lnTo>
                <a:lnTo>
                  <a:pt x="11812" y="9950"/>
                </a:lnTo>
                <a:cubicBezTo>
                  <a:pt x="12641" y="9800"/>
                  <a:pt x="13293" y="9131"/>
                  <a:pt x="13636" y="8378"/>
                </a:cubicBezTo>
                <a:cubicBezTo>
                  <a:pt x="13979" y="7625"/>
                  <a:pt x="14055" y="6771"/>
                  <a:pt x="14080" y="5935"/>
                </a:cubicBezTo>
                <a:cubicBezTo>
                  <a:pt x="14121" y="4964"/>
                  <a:pt x="14105" y="3977"/>
                  <a:pt x="13837" y="3040"/>
                </a:cubicBezTo>
                <a:cubicBezTo>
                  <a:pt x="13578" y="2103"/>
                  <a:pt x="13042" y="1217"/>
                  <a:pt x="12222" y="681"/>
                </a:cubicBezTo>
                <a:cubicBezTo>
                  <a:pt x="11368" y="121"/>
                  <a:pt x="10315" y="1"/>
                  <a:pt x="9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2041800" y="551100"/>
            <a:ext cx="4744139" cy="4171898"/>
          </a:xfrm>
          <a:custGeom>
            <a:avLst/>
            <a:gdLst/>
            <a:ahLst/>
            <a:cxnLst/>
            <a:rect l="l" t="t" r="r" b="b"/>
            <a:pathLst>
              <a:path w="14791" h="13007" extrusionOk="0">
                <a:moveTo>
                  <a:pt x="9649" y="299"/>
                </a:moveTo>
                <a:cubicBezTo>
                  <a:pt x="10334" y="299"/>
                  <a:pt x="11018" y="360"/>
                  <a:pt x="11662" y="569"/>
                </a:cubicBezTo>
                <a:cubicBezTo>
                  <a:pt x="12917" y="970"/>
                  <a:pt x="13695" y="2008"/>
                  <a:pt x="14055" y="3237"/>
                </a:cubicBezTo>
                <a:cubicBezTo>
                  <a:pt x="14398" y="4542"/>
                  <a:pt x="14415" y="6048"/>
                  <a:pt x="14181" y="7378"/>
                </a:cubicBezTo>
                <a:cubicBezTo>
                  <a:pt x="13996" y="8458"/>
                  <a:pt x="13344" y="9830"/>
                  <a:pt x="12089" y="9955"/>
                </a:cubicBezTo>
                <a:cubicBezTo>
                  <a:pt x="11989" y="9955"/>
                  <a:pt x="11913" y="10047"/>
                  <a:pt x="11938" y="10147"/>
                </a:cubicBezTo>
                <a:lnTo>
                  <a:pt x="12243" y="11787"/>
                </a:lnTo>
                <a:lnTo>
                  <a:pt x="12243" y="11787"/>
                </a:lnTo>
                <a:lnTo>
                  <a:pt x="11211" y="10541"/>
                </a:lnTo>
                <a:cubicBezTo>
                  <a:pt x="11179" y="10513"/>
                  <a:pt x="11141" y="10499"/>
                  <a:pt x="11102" y="10499"/>
                </a:cubicBezTo>
                <a:cubicBezTo>
                  <a:pt x="11048" y="10499"/>
                  <a:pt x="10994" y="10525"/>
                  <a:pt x="10960" y="10574"/>
                </a:cubicBezTo>
                <a:cubicBezTo>
                  <a:pt x="10218" y="12222"/>
                  <a:pt x="8517" y="12677"/>
                  <a:pt x="6840" y="12677"/>
                </a:cubicBezTo>
                <a:cubicBezTo>
                  <a:pt x="6209" y="12677"/>
                  <a:pt x="5583" y="12612"/>
                  <a:pt x="5012" y="12523"/>
                </a:cubicBezTo>
                <a:cubicBezTo>
                  <a:pt x="3941" y="12364"/>
                  <a:pt x="2912" y="12030"/>
                  <a:pt x="2134" y="11243"/>
                </a:cubicBezTo>
                <a:cubicBezTo>
                  <a:pt x="1465" y="10566"/>
                  <a:pt x="1046" y="9671"/>
                  <a:pt x="812" y="8767"/>
                </a:cubicBezTo>
                <a:cubicBezTo>
                  <a:pt x="285" y="6717"/>
                  <a:pt x="586" y="4258"/>
                  <a:pt x="2067" y="2668"/>
                </a:cubicBezTo>
                <a:cubicBezTo>
                  <a:pt x="3598" y="1020"/>
                  <a:pt x="5932" y="510"/>
                  <a:pt x="8090" y="368"/>
                </a:cubicBezTo>
                <a:cubicBezTo>
                  <a:pt x="8599" y="335"/>
                  <a:pt x="9124" y="299"/>
                  <a:pt x="9649" y="299"/>
                </a:cubicBezTo>
                <a:close/>
                <a:moveTo>
                  <a:pt x="9700" y="0"/>
                </a:moveTo>
                <a:cubicBezTo>
                  <a:pt x="9536" y="0"/>
                  <a:pt x="9373" y="3"/>
                  <a:pt x="9211" y="8"/>
                </a:cubicBezTo>
                <a:cubicBezTo>
                  <a:pt x="6802" y="67"/>
                  <a:pt x="4217" y="385"/>
                  <a:pt x="2318" y="1991"/>
                </a:cubicBezTo>
                <a:cubicBezTo>
                  <a:pt x="528" y="3513"/>
                  <a:pt x="1" y="6006"/>
                  <a:pt x="377" y="8248"/>
                </a:cubicBezTo>
                <a:cubicBezTo>
                  <a:pt x="745" y="10432"/>
                  <a:pt x="2067" y="12214"/>
                  <a:pt x="4292" y="12716"/>
                </a:cubicBezTo>
                <a:cubicBezTo>
                  <a:pt x="5051" y="12884"/>
                  <a:pt x="5926" y="13007"/>
                  <a:pt x="6802" y="13007"/>
                </a:cubicBezTo>
                <a:cubicBezTo>
                  <a:pt x="8547" y="13007"/>
                  <a:pt x="10296" y="12520"/>
                  <a:pt x="11128" y="10938"/>
                </a:cubicBezTo>
                <a:lnTo>
                  <a:pt x="11128" y="10938"/>
                </a:lnTo>
                <a:lnTo>
                  <a:pt x="12399" y="12465"/>
                </a:lnTo>
                <a:cubicBezTo>
                  <a:pt x="12429" y="12503"/>
                  <a:pt x="12465" y="12518"/>
                  <a:pt x="12501" y="12518"/>
                </a:cubicBezTo>
                <a:cubicBezTo>
                  <a:pt x="12591" y="12518"/>
                  <a:pt x="12676" y="12416"/>
                  <a:pt x="12658" y="12314"/>
                </a:cubicBezTo>
                <a:lnTo>
                  <a:pt x="12280" y="10238"/>
                </a:lnTo>
                <a:lnTo>
                  <a:pt x="12280" y="10238"/>
                </a:lnTo>
                <a:cubicBezTo>
                  <a:pt x="13360" y="10032"/>
                  <a:pt x="14095" y="8987"/>
                  <a:pt x="14373" y="7981"/>
                </a:cubicBezTo>
                <a:cubicBezTo>
                  <a:pt x="14790" y="6487"/>
                  <a:pt x="14750" y="4660"/>
                  <a:pt x="14359" y="3165"/>
                </a:cubicBezTo>
                <a:lnTo>
                  <a:pt x="14359" y="3165"/>
                </a:lnTo>
                <a:cubicBezTo>
                  <a:pt x="14358" y="3161"/>
                  <a:pt x="14357" y="3157"/>
                  <a:pt x="14356" y="3154"/>
                </a:cubicBezTo>
                <a:lnTo>
                  <a:pt x="14356" y="3154"/>
                </a:lnTo>
                <a:cubicBezTo>
                  <a:pt x="14356" y="3154"/>
                  <a:pt x="14356" y="3154"/>
                  <a:pt x="14356" y="3154"/>
                </a:cubicBezTo>
                <a:cubicBezTo>
                  <a:pt x="14047" y="2133"/>
                  <a:pt x="13469" y="1171"/>
                  <a:pt x="12524" y="610"/>
                </a:cubicBezTo>
                <a:cubicBezTo>
                  <a:pt x="11679" y="109"/>
                  <a:pt x="10675" y="0"/>
                  <a:pt x="9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/>
          </p:nvPr>
        </p:nvSpPr>
        <p:spPr>
          <a:xfrm>
            <a:off x="2626375" y="1826275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20"/>
          <p:cNvSpPr txBox="1">
            <a:spLocks noGrp="1"/>
          </p:cNvSpPr>
          <p:nvPr>
            <p:ph type="subTitle" idx="1"/>
          </p:nvPr>
        </p:nvSpPr>
        <p:spPr>
          <a:xfrm>
            <a:off x="3431325" y="3540925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25" y="-19325"/>
            <a:ext cx="9165672" cy="51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bg>
      <p:bgPr>
        <a:solidFill>
          <a:schemeClr val="accent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-3096929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2997646" y="-19325"/>
            <a:ext cx="9165672" cy="5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425" y="-39345"/>
            <a:ext cx="9174869" cy="51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 rot="10800000" flipH="1">
            <a:off x="6875" y="-16700"/>
            <a:ext cx="9144000" cy="381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subTitle" idx="1"/>
          </p:nvPr>
        </p:nvSpPr>
        <p:spPr>
          <a:xfrm>
            <a:off x="2325450" y="4168386"/>
            <a:ext cx="44931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4"/>
          <p:cNvSpPr/>
          <p:nvPr/>
        </p:nvSpPr>
        <p:spPr>
          <a:xfrm rot="10800000">
            <a:off x="8062044" y="4169400"/>
            <a:ext cx="1328406" cy="94350"/>
          </a:xfrm>
          <a:custGeom>
            <a:avLst/>
            <a:gdLst/>
            <a:ahLst/>
            <a:cxnLst/>
            <a:rect l="l" t="t" r="r" b="b"/>
            <a:pathLst>
              <a:path w="15953" h="747" extrusionOk="0">
                <a:moveTo>
                  <a:pt x="14696" y="0"/>
                </a:moveTo>
                <a:cubicBezTo>
                  <a:pt x="13740" y="0"/>
                  <a:pt x="12771" y="77"/>
                  <a:pt x="11829" y="95"/>
                </a:cubicBezTo>
                <a:cubicBezTo>
                  <a:pt x="10507" y="119"/>
                  <a:pt x="9172" y="155"/>
                  <a:pt x="7850" y="179"/>
                </a:cubicBezTo>
                <a:cubicBezTo>
                  <a:pt x="6564" y="191"/>
                  <a:pt x="5278" y="215"/>
                  <a:pt x="3991" y="227"/>
                </a:cubicBezTo>
                <a:cubicBezTo>
                  <a:pt x="3882" y="228"/>
                  <a:pt x="3773" y="228"/>
                  <a:pt x="3664" y="228"/>
                </a:cubicBezTo>
                <a:cubicBezTo>
                  <a:pt x="3250" y="228"/>
                  <a:pt x="2833" y="223"/>
                  <a:pt x="2417" y="223"/>
                </a:cubicBezTo>
                <a:cubicBezTo>
                  <a:pt x="1671" y="223"/>
                  <a:pt x="926" y="242"/>
                  <a:pt x="193" y="347"/>
                </a:cubicBezTo>
                <a:cubicBezTo>
                  <a:pt x="0" y="371"/>
                  <a:pt x="85" y="624"/>
                  <a:pt x="229" y="648"/>
                </a:cubicBezTo>
                <a:cubicBezTo>
                  <a:pt x="807" y="724"/>
                  <a:pt x="1396" y="746"/>
                  <a:pt x="1985" y="746"/>
                </a:cubicBezTo>
                <a:cubicBezTo>
                  <a:pt x="2694" y="746"/>
                  <a:pt x="3404" y="714"/>
                  <a:pt x="4100" y="708"/>
                </a:cubicBezTo>
                <a:cubicBezTo>
                  <a:pt x="5386" y="684"/>
                  <a:pt x="6672" y="672"/>
                  <a:pt x="7970" y="648"/>
                </a:cubicBezTo>
                <a:cubicBezTo>
                  <a:pt x="9220" y="624"/>
                  <a:pt x="10471" y="600"/>
                  <a:pt x="11721" y="576"/>
                </a:cubicBezTo>
                <a:cubicBezTo>
                  <a:pt x="13031" y="540"/>
                  <a:pt x="14390" y="600"/>
                  <a:pt x="15700" y="419"/>
                </a:cubicBezTo>
                <a:cubicBezTo>
                  <a:pt x="15940" y="395"/>
                  <a:pt x="15952" y="59"/>
                  <a:pt x="15700" y="35"/>
                </a:cubicBezTo>
                <a:cubicBezTo>
                  <a:pt x="15368" y="10"/>
                  <a:pt x="15033" y="0"/>
                  <a:pt x="14696" y="0"/>
                </a:cubicBezTo>
                <a:close/>
              </a:path>
            </a:pathLst>
          </a:custGeom>
          <a:solidFill>
            <a:srgbClr val="97D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D5EA"/>
              </a:solidFill>
            </a:endParaRPr>
          </a:p>
        </p:txBody>
      </p:sp>
      <p:sp>
        <p:nvSpPr>
          <p:cNvPr id="467" name="Google Shape;467;p24"/>
          <p:cNvSpPr/>
          <p:nvPr/>
        </p:nvSpPr>
        <p:spPr>
          <a:xfrm rot="10800000">
            <a:off x="-267802" y="4886425"/>
            <a:ext cx="2060131" cy="94350"/>
          </a:xfrm>
          <a:custGeom>
            <a:avLst/>
            <a:gdLst/>
            <a:ahLst/>
            <a:cxnLst/>
            <a:rect l="l" t="t" r="r" b="b"/>
            <a:pathLst>
              <a:path w="15953" h="747" extrusionOk="0">
                <a:moveTo>
                  <a:pt x="14696" y="0"/>
                </a:moveTo>
                <a:cubicBezTo>
                  <a:pt x="13740" y="0"/>
                  <a:pt x="12771" y="77"/>
                  <a:pt x="11829" y="95"/>
                </a:cubicBezTo>
                <a:cubicBezTo>
                  <a:pt x="10507" y="119"/>
                  <a:pt x="9172" y="155"/>
                  <a:pt x="7850" y="179"/>
                </a:cubicBezTo>
                <a:cubicBezTo>
                  <a:pt x="6564" y="191"/>
                  <a:pt x="5278" y="215"/>
                  <a:pt x="3991" y="227"/>
                </a:cubicBezTo>
                <a:cubicBezTo>
                  <a:pt x="3882" y="228"/>
                  <a:pt x="3773" y="228"/>
                  <a:pt x="3664" y="228"/>
                </a:cubicBezTo>
                <a:cubicBezTo>
                  <a:pt x="3250" y="228"/>
                  <a:pt x="2833" y="223"/>
                  <a:pt x="2417" y="223"/>
                </a:cubicBezTo>
                <a:cubicBezTo>
                  <a:pt x="1671" y="223"/>
                  <a:pt x="926" y="242"/>
                  <a:pt x="193" y="347"/>
                </a:cubicBezTo>
                <a:cubicBezTo>
                  <a:pt x="0" y="371"/>
                  <a:pt x="85" y="624"/>
                  <a:pt x="229" y="648"/>
                </a:cubicBezTo>
                <a:cubicBezTo>
                  <a:pt x="807" y="724"/>
                  <a:pt x="1396" y="746"/>
                  <a:pt x="1985" y="746"/>
                </a:cubicBezTo>
                <a:cubicBezTo>
                  <a:pt x="2694" y="746"/>
                  <a:pt x="3404" y="714"/>
                  <a:pt x="4100" y="708"/>
                </a:cubicBezTo>
                <a:cubicBezTo>
                  <a:pt x="5386" y="684"/>
                  <a:pt x="6672" y="672"/>
                  <a:pt x="7970" y="648"/>
                </a:cubicBezTo>
                <a:cubicBezTo>
                  <a:pt x="9220" y="624"/>
                  <a:pt x="10471" y="600"/>
                  <a:pt x="11721" y="576"/>
                </a:cubicBezTo>
                <a:cubicBezTo>
                  <a:pt x="13031" y="540"/>
                  <a:pt x="14390" y="600"/>
                  <a:pt x="15700" y="419"/>
                </a:cubicBezTo>
                <a:cubicBezTo>
                  <a:pt x="15940" y="395"/>
                  <a:pt x="15952" y="59"/>
                  <a:pt x="15700" y="35"/>
                </a:cubicBezTo>
                <a:cubicBezTo>
                  <a:pt x="15368" y="10"/>
                  <a:pt x="15033" y="0"/>
                  <a:pt x="14696" y="0"/>
                </a:cubicBezTo>
                <a:close/>
              </a:path>
            </a:pathLst>
          </a:custGeom>
          <a:solidFill>
            <a:srgbClr val="97D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D5EA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2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7664037" y="572107"/>
            <a:ext cx="1868912" cy="1472268"/>
            <a:chOff x="7664037" y="572107"/>
            <a:chExt cx="1868912" cy="1472268"/>
          </a:xfrm>
        </p:grpSpPr>
        <p:grpSp>
          <p:nvGrpSpPr>
            <p:cNvPr id="471" name="Google Shape;471;p25"/>
            <p:cNvGrpSpPr/>
            <p:nvPr/>
          </p:nvGrpSpPr>
          <p:grpSpPr>
            <a:xfrm rot="10800000">
              <a:off x="7664037" y="572107"/>
              <a:ext cx="1547004" cy="695550"/>
              <a:chOff x="7591575" y="940225"/>
              <a:chExt cx="1462335" cy="490930"/>
            </a:xfrm>
          </p:grpSpPr>
          <p:sp>
            <p:nvSpPr>
              <p:cNvPr id="472" name="Google Shape;472;p25"/>
              <p:cNvSpPr/>
              <p:nvPr/>
            </p:nvSpPr>
            <p:spPr>
              <a:xfrm>
                <a:off x="7592367" y="940225"/>
                <a:ext cx="442736" cy="32803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02" extrusionOk="0">
                    <a:moveTo>
                      <a:pt x="780" y="1"/>
                    </a:moveTo>
                    <a:cubicBezTo>
                      <a:pt x="596" y="1"/>
                      <a:pt x="412" y="4"/>
                      <a:pt x="229" y="14"/>
                    </a:cubicBezTo>
                    <a:cubicBezTo>
                      <a:pt x="60" y="26"/>
                      <a:pt x="0" y="290"/>
                      <a:pt x="181" y="326"/>
                    </a:cubicBezTo>
                    <a:cubicBezTo>
                      <a:pt x="953" y="476"/>
                      <a:pt x="1755" y="502"/>
                      <a:pt x="2552" y="502"/>
                    </a:cubicBezTo>
                    <a:cubicBezTo>
                      <a:pt x="2971" y="502"/>
                      <a:pt x="3389" y="494"/>
                      <a:pt x="3799" y="494"/>
                    </a:cubicBezTo>
                    <a:cubicBezTo>
                      <a:pt x="5061" y="494"/>
                      <a:pt x="6335" y="482"/>
                      <a:pt x="7598" y="374"/>
                    </a:cubicBezTo>
                    <a:cubicBezTo>
                      <a:pt x="7810" y="351"/>
                      <a:pt x="7826" y="25"/>
                      <a:pt x="7609" y="25"/>
                    </a:cubicBezTo>
                    <a:cubicBezTo>
                      <a:pt x="7606" y="25"/>
                      <a:pt x="7602" y="25"/>
                      <a:pt x="7598" y="26"/>
                    </a:cubicBezTo>
                    <a:cubicBezTo>
                      <a:pt x="6478" y="80"/>
                      <a:pt x="5359" y="135"/>
                      <a:pt x="4231" y="135"/>
                    </a:cubicBezTo>
                    <a:cubicBezTo>
                      <a:pt x="4123" y="135"/>
                      <a:pt x="4015" y="135"/>
                      <a:pt x="3907" y="134"/>
                    </a:cubicBezTo>
                    <a:cubicBezTo>
                      <a:pt x="2876" y="124"/>
                      <a:pt x="1819" y="1"/>
                      <a:pt x="780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7591575" y="1019758"/>
                <a:ext cx="1049388" cy="48815"/>
              </a:xfrm>
              <a:custGeom>
                <a:avLst/>
                <a:gdLst/>
                <a:ahLst/>
                <a:cxnLst/>
                <a:rect l="l" t="t" r="r" b="b"/>
                <a:pathLst>
                  <a:path w="15953" h="747" extrusionOk="0">
                    <a:moveTo>
                      <a:pt x="14696" y="0"/>
                    </a:moveTo>
                    <a:cubicBezTo>
                      <a:pt x="13740" y="0"/>
                      <a:pt x="12771" y="77"/>
                      <a:pt x="11829" y="95"/>
                    </a:cubicBezTo>
                    <a:cubicBezTo>
                      <a:pt x="10507" y="119"/>
                      <a:pt x="9172" y="155"/>
                      <a:pt x="7850" y="179"/>
                    </a:cubicBezTo>
                    <a:cubicBezTo>
                      <a:pt x="6564" y="191"/>
                      <a:pt x="5278" y="215"/>
                      <a:pt x="3991" y="227"/>
                    </a:cubicBezTo>
                    <a:cubicBezTo>
                      <a:pt x="3882" y="228"/>
                      <a:pt x="3773" y="228"/>
                      <a:pt x="3664" y="228"/>
                    </a:cubicBezTo>
                    <a:cubicBezTo>
                      <a:pt x="3250" y="228"/>
                      <a:pt x="2833" y="223"/>
                      <a:pt x="2417" y="223"/>
                    </a:cubicBezTo>
                    <a:cubicBezTo>
                      <a:pt x="1671" y="223"/>
                      <a:pt x="926" y="242"/>
                      <a:pt x="193" y="347"/>
                    </a:cubicBezTo>
                    <a:cubicBezTo>
                      <a:pt x="0" y="371"/>
                      <a:pt x="85" y="624"/>
                      <a:pt x="229" y="648"/>
                    </a:cubicBezTo>
                    <a:cubicBezTo>
                      <a:pt x="807" y="724"/>
                      <a:pt x="1396" y="746"/>
                      <a:pt x="1985" y="746"/>
                    </a:cubicBezTo>
                    <a:cubicBezTo>
                      <a:pt x="2694" y="746"/>
                      <a:pt x="3404" y="714"/>
                      <a:pt x="4100" y="708"/>
                    </a:cubicBezTo>
                    <a:cubicBezTo>
                      <a:pt x="5386" y="684"/>
                      <a:pt x="6672" y="672"/>
                      <a:pt x="7970" y="648"/>
                    </a:cubicBezTo>
                    <a:cubicBezTo>
                      <a:pt x="9220" y="624"/>
                      <a:pt x="10471" y="600"/>
                      <a:pt x="11721" y="576"/>
                    </a:cubicBezTo>
                    <a:cubicBezTo>
                      <a:pt x="13031" y="540"/>
                      <a:pt x="14390" y="600"/>
                      <a:pt x="15700" y="419"/>
                    </a:cubicBezTo>
                    <a:cubicBezTo>
                      <a:pt x="15940" y="395"/>
                      <a:pt x="15952" y="59"/>
                      <a:pt x="15700" y="35"/>
                    </a:cubicBezTo>
                    <a:cubicBezTo>
                      <a:pt x="15368" y="10"/>
                      <a:pt x="15033" y="0"/>
                      <a:pt x="14696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7592564" y="1151017"/>
                <a:ext cx="1331944" cy="47361"/>
              </a:xfrm>
              <a:custGeom>
                <a:avLst/>
                <a:gdLst/>
                <a:ahLst/>
                <a:cxnLst/>
                <a:rect l="l" t="t" r="r" b="b"/>
                <a:pathLst>
                  <a:path w="23114" h="725" extrusionOk="0">
                    <a:moveTo>
                      <a:pt x="215" y="0"/>
                    </a:moveTo>
                    <a:cubicBezTo>
                      <a:pt x="44" y="0"/>
                      <a:pt x="1" y="290"/>
                      <a:pt x="178" y="325"/>
                    </a:cubicBezTo>
                    <a:cubicBezTo>
                      <a:pt x="1419" y="578"/>
                      <a:pt x="2707" y="630"/>
                      <a:pt x="3985" y="630"/>
                    </a:cubicBezTo>
                    <a:cubicBezTo>
                      <a:pt x="4526" y="630"/>
                      <a:pt x="5066" y="621"/>
                      <a:pt x="5599" y="614"/>
                    </a:cubicBezTo>
                    <a:cubicBezTo>
                      <a:pt x="7523" y="578"/>
                      <a:pt x="9446" y="505"/>
                      <a:pt x="11381" y="493"/>
                    </a:cubicBezTo>
                    <a:cubicBezTo>
                      <a:pt x="11830" y="491"/>
                      <a:pt x="12278" y="489"/>
                      <a:pt x="12726" y="489"/>
                    </a:cubicBezTo>
                    <a:cubicBezTo>
                      <a:pt x="14177" y="489"/>
                      <a:pt x="15628" y="505"/>
                      <a:pt x="17079" y="542"/>
                    </a:cubicBezTo>
                    <a:cubicBezTo>
                      <a:pt x="18886" y="575"/>
                      <a:pt x="20704" y="724"/>
                      <a:pt x="22513" y="724"/>
                    </a:cubicBezTo>
                    <a:cubicBezTo>
                      <a:pt x="22641" y="724"/>
                      <a:pt x="22769" y="723"/>
                      <a:pt x="22897" y="722"/>
                    </a:cubicBezTo>
                    <a:cubicBezTo>
                      <a:pt x="23114" y="722"/>
                      <a:pt x="23102" y="421"/>
                      <a:pt x="22897" y="397"/>
                    </a:cubicBezTo>
                    <a:cubicBezTo>
                      <a:pt x="21010" y="181"/>
                      <a:pt x="19087" y="193"/>
                      <a:pt x="17199" y="157"/>
                    </a:cubicBezTo>
                    <a:cubicBezTo>
                      <a:pt x="15748" y="120"/>
                      <a:pt x="14291" y="104"/>
                      <a:pt x="12836" y="104"/>
                    </a:cubicBezTo>
                    <a:cubicBezTo>
                      <a:pt x="12387" y="104"/>
                      <a:pt x="11938" y="106"/>
                      <a:pt x="11489" y="109"/>
                    </a:cubicBezTo>
                    <a:cubicBezTo>
                      <a:pt x="9602" y="121"/>
                      <a:pt x="7715" y="181"/>
                      <a:pt x="5816" y="217"/>
                    </a:cubicBezTo>
                    <a:cubicBezTo>
                      <a:pt x="5510" y="225"/>
                      <a:pt x="5205" y="228"/>
                      <a:pt x="4900" y="228"/>
                    </a:cubicBezTo>
                    <a:cubicBezTo>
                      <a:pt x="3336" y="228"/>
                      <a:pt x="1785" y="131"/>
                      <a:pt x="226" y="1"/>
                    </a:cubicBezTo>
                    <a:cubicBezTo>
                      <a:pt x="222" y="0"/>
                      <a:pt x="219" y="0"/>
                      <a:pt x="215" y="0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7593940" y="1246673"/>
                <a:ext cx="1190382" cy="45542"/>
              </a:xfrm>
              <a:custGeom>
                <a:avLst/>
                <a:gdLst/>
                <a:ahLst/>
                <a:cxnLst/>
                <a:rect l="l" t="t" r="r" b="b"/>
                <a:pathLst>
                  <a:path w="28863" h="697" extrusionOk="0">
                    <a:moveTo>
                      <a:pt x="1361" y="1"/>
                    </a:moveTo>
                    <a:cubicBezTo>
                      <a:pt x="964" y="1"/>
                      <a:pt x="566" y="5"/>
                      <a:pt x="169" y="15"/>
                    </a:cubicBezTo>
                    <a:cubicBezTo>
                      <a:pt x="0" y="27"/>
                      <a:pt x="12" y="256"/>
                      <a:pt x="169" y="280"/>
                    </a:cubicBezTo>
                    <a:cubicBezTo>
                      <a:pt x="2525" y="520"/>
                      <a:pt x="4917" y="520"/>
                      <a:pt x="7285" y="568"/>
                    </a:cubicBezTo>
                    <a:cubicBezTo>
                      <a:pt x="9653" y="628"/>
                      <a:pt x="12033" y="664"/>
                      <a:pt x="14402" y="676"/>
                    </a:cubicBezTo>
                    <a:cubicBezTo>
                      <a:pt x="15789" y="690"/>
                      <a:pt x="17180" y="696"/>
                      <a:pt x="18571" y="696"/>
                    </a:cubicBezTo>
                    <a:cubicBezTo>
                      <a:pt x="19554" y="696"/>
                      <a:pt x="20537" y="693"/>
                      <a:pt x="21518" y="688"/>
                    </a:cubicBezTo>
                    <a:cubicBezTo>
                      <a:pt x="21786" y="686"/>
                      <a:pt x="22056" y="685"/>
                      <a:pt x="22325" y="685"/>
                    </a:cubicBezTo>
                    <a:cubicBezTo>
                      <a:pt x="23122" y="685"/>
                      <a:pt x="23923" y="693"/>
                      <a:pt x="24725" y="693"/>
                    </a:cubicBezTo>
                    <a:cubicBezTo>
                      <a:pt x="26035" y="693"/>
                      <a:pt x="27346" y="670"/>
                      <a:pt x="28634" y="544"/>
                    </a:cubicBezTo>
                    <a:cubicBezTo>
                      <a:pt x="28863" y="520"/>
                      <a:pt x="28863" y="195"/>
                      <a:pt x="28634" y="183"/>
                    </a:cubicBezTo>
                    <a:cubicBezTo>
                      <a:pt x="28050" y="154"/>
                      <a:pt x="27464" y="142"/>
                      <a:pt x="26876" y="142"/>
                    </a:cubicBezTo>
                    <a:cubicBezTo>
                      <a:pt x="25093" y="142"/>
                      <a:pt x="23299" y="247"/>
                      <a:pt x="21518" y="256"/>
                    </a:cubicBezTo>
                    <a:cubicBezTo>
                      <a:pt x="20334" y="268"/>
                      <a:pt x="19147" y="274"/>
                      <a:pt x="17960" y="274"/>
                    </a:cubicBezTo>
                    <a:cubicBezTo>
                      <a:pt x="16773" y="274"/>
                      <a:pt x="15586" y="268"/>
                      <a:pt x="14402" y="256"/>
                    </a:cubicBezTo>
                    <a:cubicBezTo>
                      <a:pt x="12033" y="244"/>
                      <a:pt x="9653" y="207"/>
                      <a:pt x="7285" y="147"/>
                    </a:cubicBezTo>
                    <a:cubicBezTo>
                      <a:pt x="5314" y="107"/>
                      <a:pt x="3335" y="1"/>
                      <a:pt x="1361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7593153" y="1355810"/>
                <a:ext cx="1460757" cy="75346"/>
              </a:xfrm>
              <a:custGeom>
                <a:avLst/>
                <a:gdLst/>
                <a:ahLst/>
                <a:cxnLst/>
                <a:rect l="l" t="t" r="r" b="b"/>
                <a:pathLst>
                  <a:path w="34393" h="1153" extrusionOk="0">
                    <a:moveTo>
                      <a:pt x="3647" y="1"/>
                    </a:moveTo>
                    <a:cubicBezTo>
                      <a:pt x="2499" y="1"/>
                      <a:pt x="1350" y="15"/>
                      <a:pt x="205" y="64"/>
                    </a:cubicBezTo>
                    <a:cubicBezTo>
                      <a:pt x="12" y="76"/>
                      <a:pt x="0" y="377"/>
                      <a:pt x="205" y="377"/>
                    </a:cubicBezTo>
                    <a:cubicBezTo>
                      <a:pt x="4604" y="521"/>
                      <a:pt x="9016" y="425"/>
                      <a:pt x="13404" y="497"/>
                    </a:cubicBezTo>
                    <a:cubicBezTo>
                      <a:pt x="17804" y="557"/>
                      <a:pt x="22203" y="665"/>
                      <a:pt x="26603" y="834"/>
                    </a:cubicBezTo>
                    <a:cubicBezTo>
                      <a:pt x="27865" y="882"/>
                      <a:pt x="29127" y="942"/>
                      <a:pt x="30389" y="1002"/>
                    </a:cubicBezTo>
                    <a:cubicBezTo>
                      <a:pt x="31482" y="1054"/>
                      <a:pt x="32592" y="1153"/>
                      <a:pt x="33697" y="1153"/>
                    </a:cubicBezTo>
                    <a:cubicBezTo>
                      <a:pt x="33857" y="1153"/>
                      <a:pt x="34016" y="1151"/>
                      <a:pt x="34176" y="1146"/>
                    </a:cubicBezTo>
                    <a:cubicBezTo>
                      <a:pt x="34392" y="1146"/>
                      <a:pt x="34380" y="846"/>
                      <a:pt x="34176" y="821"/>
                    </a:cubicBezTo>
                    <a:cubicBezTo>
                      <a:pt x="31976" y="557"/>
                      <a:pt x="29728" y="581"/>
                      <a:pt x="27516" y="497"/>
                    </a:cubicBezTo>
                    <a:cubicBezTo>
                      <a:pt x="25341" y="413"/>
                      <a:pt x="23165" y="353"/>
                      <a:pt x="20977" y="293"/>
                    </a:cubicBezTo>
                    <a:cubicBezTo>
                      <a:pt x="16589" y="160"/>
                      <a:pt x="12190" y="64"/>
                      <a:pt x="7790" y="28"/>
                    </a:cubicBezTo>
                    <a:cubicBezTo>
                      <a:pt x="6411" y="22"/>
                      <a:pt x="5029" y="1"/>
                      <a:pt x="3647" y="1"/>
                    </a:cubicBezTo>
                    <a:close/>
                  </a:path>
                </a:pathLst>
              </a:custGeom>
              <a:solidFill>
                <a:srgbClr val="97D5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7D5EA"/>
                  </a:solidFill>
                </a:endParaRPr>
              </a:p>
            </p:txBody>
          </p:sp>
        </p:grpSp>
        <p:sp>
          <p:nvSpPr>
            <p:cNvPr id="477" name="Google Shape;477;p25"/>
            <p:cNvSpPr/>
            <p:nvPr/>
          </p:nvSpPr>
          <p:spPr>
            <a:xfrm rot="10800000">
              <a:off x="8693820" y="1528025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 rot="10800000">
              <a:off x="8838020" y="199790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 rot="10800000">
              <a:off x="8927295" y="1847850"/>
              <a:ext cx="605654" cy="46475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7D5EA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25" y="-19325"/>
            <a:ext cx="9165672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2441768" y="673303"/>
            <a:ext cx="4529561" cy="4071505"/>
          </a:xfrm>
          <a:custGeom>
            <a:avLst/>
            <a:gdLst/>
            <a:ahLst/>
            <a:cxnLst/>
            <a:rect l="l" t="t" r="r" b="b"/>
            <a:pathLst>
              <a:path w="14122" h="12694" extrusionOk="0">
                <a:moveTo>
                  <a:pt x="9279" y="1"/>
                </a:moveTo>
                <a:cubicBezTo>
                  <a:pt x="9077" y="1"/>
                  <a:pt x="8875" y="5"/>
                  <a:pt x="8675" y="12"/>
                </a:cubicBezTo>
                <a:cubicBezTo>
                  <a:pt x="7278" y="54"/>
                  <a:pt x="5873" y="179"/>
                  <a:pt x="4543" y="606"/>
                </a:cubicBezTo>
                <a:cubicBezTo>
                  <a:pt x="3221" y="1033"/>
                  <a:pt x="1974" y="1794"/>
                  <a:pt x="1163" y="2915"/>
                </a:cubicBezTo>
                <a:cubicBezTo>
                  <a:pt x="301" y="4111"/>
                  <a:pt x="0" y="5617"/>
                  <a:pt x="59" y="7081"/>
                </a:cubicBezTo>
                <a:cubicBezTo>
                  <a:pt x="134" y="8980"/>
                  <a:pt x="912" y="10996"/>
                  <a:pt x="2593" y="11916"/>
                </a:cubicBezTo>
                <a:cubicBezTo>
                  <a:pt x="3346" y="12326"/>
                  <a:pt x="4200" y="12485"/>
                  <a:pt x="5045" y="12586"/>
                </a:cubicBezTo>
                <a:cubicBezTo>
                  <a:pt x="5544" y="12650"/>
                  <a:pt x="6051" y="12694"/>
                  <a:pt x="6554" y="12694"/>
                </a:cubicBezTo>
                <a:cubicBezTo>
                  <a:pt x="7163" y="12694"/>
                  <a:pt x="7767" y="12630"/>
                  <a:pt x="8349" y="12460"/>
                </a:cubicBezTo>
                <a:cubicBezTo>
                  <a:pt x="9370" y="12159"/>
                  <a:pt x="10323" y="11473"/>
                  <a:pt x="10725" y="10503"/>
                </a:cubicBezTo>
                <a:lnTo>
                  <a:pt x="12139" y="12209"/>
                </a:lnTo>
                <a:lnTo>
                  <a:pt x="11720" y="9959"/>
                </a:lnTo>
                <a:lnTo>
                  <a:pt x="11812" y="9950"/>
                </a:lnTo>
                <a:cubicBezTo>
                  <a:pt x="12641" y="9800"/>
                  <a:pt x="13293" y="9131"/>
                  <a:pt x="13636" y="8378"/>
                </a:cubicBezTo>
                <a:cubicBezTo>
                  <a:pt x="13979" y="7625"/>
                  <a:pt x="14055" y="6771"/>
                  <a:pt x="14080" y="5935"/>
                </a:cubicBezTo>
                <a:cubicBezTo>
                  <a:pt x="14121" y="4964"/>
                  <a:pt x="14105" y="3977"/>
                  <a:pt x="13837" y="3040"/>
                </a:cubicBezTo>
                <a:cubicBezTo>
                  <a:pt x="13578" y="2103"/>
                  <a:pt x="13042" y="1217"/>
                  <a:pt x="12222" y="681"/>
                </a:cubicBezTo>
                <a:cubicBezTo>
                  <a:pt x="11368" y="121"/>
                  <a:pt x="10315" y="1"/>
                  <a:pt x="92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2041800" y="551100"/>
            <a:ext cx="4744139" cy="4171898"/>
          </a:xfrm>
          <a:custGeom>
            <a:avLst/>
            <a:gdLst/>
            <a:ahLst/>
            <a:cxnLst/>
            <a:rect l="l" t="t" r="r" b="b"/>
            <a:pathLst>
              <a:path w="14791" h="13007" extrusionOk="0">
                <a:moveTo>
                  <a:pt x="9649" y="299"/>
                </a:moveTo>
                <a:cubicBezTo>
                  <a:pt x="10334" y="299"/>
                  <a:pt x="11018" y="360"/>
                  <a:pt x="11662" y="569"/>
                </a:cubicBezTo>
                <a:cubicBezTo>
                  <a:pt x="12917" y="970"/>
                  <a:pt x="13695" y="2008"/>
                  <a:pt x="14055" y="3237"/>
                </a:cubicBezTo>
                <a:cubicBezTo>
                  <a:pt x="14398" y="4542"/>
                  <a:pt x="14415" y="6048"/>
                  <a:pt x="14181" y="7378"/>
                </a:cubicBezTo>
                <a:cubicBezTo>
                  <a:pt x="13996" y="8458"/>
                  <a:pt x="13344" y="9830"/>
                  <a:pt x="12089" y="9955"/>
                </a:cubicBezTo>
                <a:cubicBezTo>
                  <a:pt x="11989" y="9955"/>
                  <a:pt x="11913" y="10047"/>
                  <a:pt x="11938" y="10147"/>
                </a:cubicBezTo>
                <a:lnTo>
                  <a:pt x="12243" y="11787"/>
                </a:lnTo>
                <a:lnTo>
                  <a:pt x="12243" y="11787"/>
                </a:lnTo>
                <a:lnTo>
                  <a:pt x="11211" y="10541"/>
                </a:lnTo>
                <a:cubicBezTo>
                  <a:pt x="11179" y="10513"/>
                  <a:pt x="11141" y="10499"/>
                  <a:pt x="11102" y="10499"/>
                </a:cubicBezTo>
                <a:cubicBezTo>
                  <a:pt x="11048" y="10499"/>
                  <a:pt x="10994" y="10525"/>
                  <a:pt x="10960" y="10574"/>
                </a:cubicBezTo>
                <a:cubicBezTo>
                  <a:pt x="10218" y="12222"/>
                  <a:pt x="8517" y="12677"/>
                  <a:pt x="6840" y="12677"/>
                </a:cubicBezTo>
                <a:cubicBezTo>
                  <a:pt x="6209" y="12677"/>
                  <a:pt x="5583" y="12612"/>
                  <a:pt x="5012" y="12523"/>
                </a:cubicBezTo>
                <a:cubicBezTo>
                  <a:pt x="3941" y="12364"/>
                  <a:pt x="2912" y="12030"/>
                  <a:pt x="2134" y="11243"/>
                </a:cubicBezTo>
                <a:cubicBezTo>
                  <a:pt x="1465" y="10566"/>
                  <a:pt x="1046" y="9671"/>
                  <a:pt x="812" y="8767"/>
                </a:cubicBezTo>
                <a:cubicBezTo>
                  <a:pt x="285" y="6717"/>
                  <a:pt x="586" y="4258"/>
                  <a:pt x="2067" y="2668"/>
                </a:cubicBezTo>
                <a:cubicBezTo>
                  <a:pt x="3598" y="1020"/>
                  <a:pt x="5932" y="510"/>
                  <a:pt x="8090" y="368"/>
                </a:cubicBezTo>
                <a:cubicBezTo>
                  <a:pt x="8599" y="335"/>
                  <a:pt x="9124" y="299"/>
                  <a:pt x="9649" y="299"/>
                </a:cubicBezTo>
                <a:close/>
                <a:moveTo>
                  <a:pt x="9700" y="0"/>
                </a:moveTo>
                <a:cubicBezTo>
                  <a:pt x="9536" y="0"/>
                  <a:pt x="9373" y="3"/>
                  <a:pt x="9211" y="8"/>
                </a:cubicBezTo>
                <a:cubicBezTo>
                  <a:pt x="6802" y="67"/>
                  <a:pt x="4217" y="385"/>
                  <a:pt x="2318" y="1991"/>
                </a:cubicBezTo>
                <a:cubicBezTo>
                  <a:pt x="528" y="3513"/>
                  <a:pt x="1" y="6006"/>
                  <a:pt x="377" y="8248"/>
                </a:cubicBezTo>
                <a:cubicBezTo>
                  <a:pt x="745" y="10432"/>
                  <a:pt x="2067" y="12214"/>
                  <a:pt x="4292" y="12716"/>
                </a:cubicBezTo>
                <a:cubicBezTo>
                  <a:pt x="5051" y="12884"/>
                  <a:pt x="5926" y="13007"/>
                  <a:pt x="6802" y="13007"/>
                </a:cubicBezTo>
                <a:cubicBezTo>
                  <a:pt x="8547" y="13007"/>
                  <a:pt x="10296" y="12520"/>
                  <a:pt x="11128" y="10938"/>
                </a:cubicBezTo>
                <a:lnTo>
                  <a:pt x="11128" y="10938"/>
                </a:lnTo>
                <a:lnTo>
                  <a:pt x="12399" y="12465"/>
                </a:lnTo>
                <a:cubicBezTo>
                  <a:pt x="12429" y="12503"/>
                  <a:pt x="12465" y="12518"/>
                  <a:pt x="12501" y="12518"/>
                </a:cubicBezTo>
                <a:cubicBezTo>
                  <a:pt x="12591" y="12518"/>
                  <a:pt x="12676" y="12416"/>
                  <a:pt x="12658" y="12314"/>
                </a:cubicBezTo>
                <a:lnTo>
                  <a:pt x="12280" y="10238"/>
                </a:lnTo>
                <a:lnTo>
                  <a:pt x="12280" y="10238"/>
                </a:lnTo>
                <a:cubicBezTo>
                  <a:pt x="13360" y="10032"/>
                  <a:pt x="14095" y="8987"/>
                  <a:pt x="14373" y="7981"/>
                </a:cubicBezTo>
                <a:cubicBezTo>
                  <a:pt x="14790" y="6487"/>
                  <a:pt x="14750" y="4660"/>
                  <a:pt x="14359" y="3165"/>
                </a:cubicBezTo>
                <a:lnTo>
                  <a:pt x="14359" y="3165"/>
                </a:lnTo>
                <a:cubicBezTo>
                  <a:pt x="14358" y="3161"/>
                  <a:pt x="14357" y="3157"/>
                  <a:pt x="14356" y="3154"/>
                </a:cubicBezTo>
                <a:lnTo>
                  <a:pt x="14356" y="3154"/>
                </a:lnTo>
                <a:cubicBezTo>
                  <a:pt x="14356" y="3154"/>
                  <a:pt x="14356" y="3154"/>
                  <a:pt x="14356" y="3154"/>
                </a:cubicBezTo>
                <a:cubicBezTo>
                  <a:pt x="14047" y="2133"/>
                  <a:pt x="13469" y="1171"/>
                  <a:pt x="12524" y="610"/>
                </a:cubicBezTo>
                <a:cubicBezTo>
                  <a:pt x="11679" y="109"/>
                  <a:pt x="10675" y="0"/>
                  <a:pt x="9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2626375" y="1826275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ira Sans Extra Condensed Medium"/>
              <a:buNone/>
              <a:defRPr sz="3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3431325" y="3540925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19750" y="1339175"/>
            <a:ext cx="7447800" cy="31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Abel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Josefin Slab SemiBold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400"/>
              <a:buFont typeface="Josefin Slab SemiBold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3479425" y="445025"/>
            <a:ext cx="50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116890" y="756126"/>
            <a:ext cx="1991442" cy="167141"/>
            <a:chOff x="5953575" y="2624425"/>
            <a:chExt cx="1507754" cy="151850"/>
          </a:xfrm>
        </p:grpSpPr>
        <p:sp>
          <p:nvSpPr>
            <p:cNvPr id="103" name="Google Shape;103;p4"/>
            <p:cNvSpPr/>
            <p:nvPr/>
          </p:nvSpPr>
          <p:spPr>
            <a:xfrm>
              <a:off x="5955475" y="2724025"/>
              <a:ext cx="1460947" cy="52250"/>
            </a:xfrm>
            <a:custGeom>
              <a:avLst/>
              <a:gdLst/>
              <a:ahLst/>
              <a:cxnLst/>
              <a:rect l="l" t="t" r="r" b="b"/>
              <a:pathLst>
                <a:path w="5193" h="332" extrusionOk="0">
                  <a:moveTo>
                    <a:pt x="5039" y="0"/>
                  </a:moveTo>
                  <a:cubicBezTo>
                    <a:pt x="5037" y="0"/>
                    <a:pt x="5035" y="0"/>
                    <a:pt x="5033" y="0"/>
                  </a:cubicBezTo>
                  <a:cubicBezTo>
                    <a:pt x="3381" y="97"/>
                    <a:pt x="1729" y="91"/>
                    <a:pt x="70" y="118"/>
                  </a:cubicBezTo>
                  <a:cubicBezTo>
                    <a:pt x="0" y="125"/>
                    <a:pt x="0" y="229"/>
                    <a:pt x="70" y="236"/>
                  </a:cubicBezTo>
                  <a:cubicBezTo>
                    <a:pt x="831" y="304"/>
                    <a:pt x="1603" y="331"/>
                    <a:pt x="2376" y="331"/>
                  </a:cubicBezTo>
                  <a:cubicBezTo>
                    <a:pt x="3266" y="331"/>
                    <a:pt x="4156" y="295"/>
                    <a:pt x="5033" y="243"/>
                  </a:cubicBezTo>
                  <a:cubicBezTo>
                    <a:pt x="5190" y="236"/>
                    <a:pt x="5192" y="0"/>
                    <a:pt x="5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953575" y="2624425"/>
              <a:ext cx="1507754" cy="53041"/>
            </a:xfrm>
            <a:custGeom>
              <a:avLst/>
              <a:gdLst/>
              <a:ahLst/>
              <a:cxnLst/>
              <a:rect l="l" t="t" r="r" b="b"/>
              <a:pathLst>
                <a:path w="5582" h="337" extrusionOk="0">
                  <a:moveTo>
                    <a:pt x="70" y="0"/>
                  </a:moveTo>
                  <a:cubicBezTo>
                    <a:pt x="0" y="0"/>
                    <a:pt x="0" y="105"/>
                    <a:pt x="70" y="105"/>
                  </a:cubicBezTo>
                  <a:cubicBezTo>
                    <a:pt x="1662" y="259"/>
                    <a:pt x="3261" y="337"/>
                    <a:pt x="4860" y="337"/>
                  </a:cubicBezTo>
                  <a:cubicBezTo>
                    <a:pt x="5052" y="337"/>
                    <a:pt x="5244" y="336"/>
                    <a:pt x="5435" y="334"/>
                  </a:cubicBezTo>
                  <a:cubicBezTo>
                    <a:pt x="5581" y="334"/>
                    <a:pt x="5581" y="105"/>
                    <a:pt x="5435" y="105"/>
                  </a:cubicBezTo>
                  <a:cubicBezTo>
                    <a:pt x="4540" y="91"/>
                    <a:pt x="3645" y="98"/>
                    <a:pt x="2749" y="77"/>
                  </a:cubicBezTo>
                  <a:cubicBezTo>
                    <a:pt x="1854" y="56"/>
                    <a:pt x="965" y="7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2040928" y="628500"/>
            <a:ext cx="305319" cy="389196"/>
            <a:chOff x="6014539" y="2508499"/>
            <a:chExt cx="305319" cy="353590"/>
          </a:xfrm>
        </p:grpSpPr>
        <p:sp>
          <p:nvSpPr>
            <p:cNvPr id="106" name="Google Shape;106;p4"/>
            <p:cNvSpPr/>
            <p:nvPr/>
          </p:nvSpPr>
          <p:spPr>
            <a:xfrm rot="9422034">
              <a:off x="6013644" y="2757322"/>
              <a:ext cx="279789" cy="52253"/>
            </a:xfrm>
            <a:custGeom>
              <a:avLst/>
              <a:gdLst/>
              <a:ahLst/>
              <a:cxnLst/>
              <a:rect l="l" t="t" r="r" b="b"/>
              <a:pathLst>
                <a:path w="5193" h="332" extrusionOk="0">
                  <a:moveTo>
                    <a:pt x="5039" y="0"/>
                  </a:moveTo>
                  <a:cubicBezTo>
                    <a:pt x="5037" y="0"/>
                    <a:pt x="5035" y="0"/>
                    <a:pt x="5033" y="0"/>
                  </a:cubicBezTo>
                  <a:cubicBezTo>
                    <a:pt x="3381" y="97"/>
                    <a:pt x="1729" y="91"/>
                    <a:pt x="70" y="118"/>
                  </a:cubicBezTo>
                  <a:cubicBezTo>
                    <a:pt x="0" y="125"/>
                    <a:pt x="0" y="229"/>
                    <a:pt x="70" y="236"/>
                  </a:cubicBezTo>
                  <a:cubicBezTo>
                    <a:pt x="831" y="304"/>
                    <a:pt x="1603" y="331"/>
                    <a:pt x="2376" y="331"/>
                  </a:cubicBezTo>
                  <a:cubicBezTo>
                    <a:pt x="3266" y="331"/>
                    <a:pt x="4156" y="295"/>
                    <a:pt x="5033" y="243"/>
                  </a:cubicBezTo>
                  <a:cubicBezTo>
                    <a:pt x="5190" y="236"/>
                    <a:pt x="5192" y="0"/>
                    <a:pt x="5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-9000092">
              <a:off x="6025998" y="2580128"/>
              <a:ext cx="300744" cy="53040"/>
            </a:xfrm>
            <a:custGeom>
              <a:avLst/>
              <a:gdLst/>
              <a:ahLst/>
              <a:cxnLst/>
              <a:rect l="l" t="t" r="r" b="b"/>
              <a:pathLst>
                <a:path w="5582" h="337" extrusionOk="0">
                  <a:moveTo>
                    <a:pt x="70" y="0"/>
                  </a:moveTo>
                  <a:cubicBezTo>
                    <a:pt x="0" y="0"/>
                    <a:pt x="0" y="105"/>
                    <a:pt x="70" y="105"/>
                  </a:cubicBezTo>
                  <a:cubicBezTo>
                    <a:pt x="1662" y="259"/>
                    <a:pt x="3261" y="337"/>
                    <a:pt x="4860" y="337"/>
                  </a:cubicBezTo>
                  <a:cubicBezTo>
                    <a:pt x="5052" y="337"/>
                    <a:pt x="5244" y="336"/>
                    <a:pt x="5435" y="334"/>
                  </a:cubicBezTo>
                  <a:cubicBezTo>
                    <a:pt x="5581" y="334"/>
                    <a:pt x="5581" y="105"/>
                    <a:pt x="5435" y="105"/>
                  </a:cubicBezTo>
                  <a:cubicBezTo>
                    <a:pt x="4540" y="91"/>
                    <a:pt x="3645" y="98"/>
                    <a:pt x="2749" y="77"/>
                  </a:cubicBezTo>
                  <a:cubicBezTo>
                    <a:pt x="1854" y="56"/>
                    <a:pt x="965" y="7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7863" y="431217"/>
            <a:ext cx="77958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7336409" y="105825"/>
            <a:ext cx="1685019" cy="2405475"/>
            <a:chOff x="7336409" y="105825"/>
            <a:chExt cx="1685019" cy="2405475"/>
          </a:xfrm>
        </p:grpSpPr>
        <p:sp>
          <p:nvSpPr>
            <p:cNvPr id="141" name="Google Shape;141;p6"/>
            <p:cNvSpPr/>
            <p:nvPr/>
          </p:nvSpPr>
          <p:spPr>
            <a:xfrm>
              <a:off x="7336409" y="161701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8022989" y="105825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442508" y="127147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8800665" y="128107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564476" y="369848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442508" y="591365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800665" y="592393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186162" y="811784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564476" y="834066"/>
              <a:ext cx="234955" cy="169000"/>
            </a:xfrm>
            <a:custGeom>
              <a:avLst/>
              <a:gdLst/>
              <a:ahLst/>
              <a:cxnLst/>
              <a:rect l="l" t="t" r="r" b="b"/>
              <a:pathLst>
                <a:path w="3427" h="2465" extrusionOk="0">
                  <a:moveTo>
                    <a:pt x="1387" y="0"/>
                  </a:moveTo>
                  <a:cubicBezTo>
                    <a:pt x="1278" y="0"/>
                    <a:pt x="1167" y="78"/>
                    <a:pt x="1143" y="235"/>
                  </a:cubicBezTo>
                  <a:cubicBezTo>
                    <a:pt x="1119" y="451"/>
                    <a:pt x="1106" y="679"/>
                    <a:pt x="1119" y="908"/>
                  </a:cubicBezTo>
                  <a:cubicBezTo>
                    <a:pt x="818" y="920"/>
                    <a:pt x="517" y="920"/>
                    <a:pt x="217" y="932"/>
                  </a:cubicBezTo>
                  <a:cubicBezTo>
                    <a:pt x="1" y="944"/>
                    <a:pt x="1" y="1268"/>
                    <a:pt x="217" y="1280"/>
                  </a:cubicBezTo>
                  <a:cubicBezTo>
                    <a:pt x="517" y="1293"/>
                    <a:pt x="830" y="1293"/>
                    <a:pt x="1131" y="1305"/>
                  </a:cubicBezTo>
                  <a:cubicBezTo>
                    <a:pt x="1143" y="1629"/>
                    <a:pt x="1167" y="1954"/>
                    <a:pt x="1179" y="2266"/>
                  </a:cubicBezTo>
                  <a:cubicBezTo>
                    <a:pt x="1185" y="2398"/>
                    <a:pt x="1287" y="2465"/>
                    <a:pt x="1387" y="2465"/>
                  </a:cubicBezTo>
                  <a:cubicBezTo>
                    <a:pt x="1488" y="2465"/>
                    <a:pt x="1587" y="2398"/>
                    <a:pt x="1587" y="2266"/>
                  </a:cubicBezTo>
                  <a:cubicBezTo>
                    <a:pt x="1599" y="1954"/>
                    <a:pt x="1623" y="1641"/>
                    <a:pt x="1647" y="1317"/>
                  </a:cubicBezTo>
                  <a:cubicBezTo>
                    <a:pt x="2140" y="1329"/>
                    <a:pt x="2633" y="1329"/>
                    <a:pt x="3126" y="1341"/>
                  </a:cubicBezTo>
                  <a:cubicBezTo>
                    <a:pt x="3427" y="1341"/>
                    <a:pt x="3427" y="872"/>
                    <a:pt x="3126" y="872"/>
                  </a:cubicBezTo>
                  <a:cubicBezTo>
                    <a:pt x="2633" y="872"/>
                    <a:pt x="2152" y="884"/>
                    <a:pt x="1659" y="896"/>
                  </a:cubicBezTo>
                  <a:cubicBezTo>
                    <a:pt x="1659" y="667"/>
                    <a:pt x="1647" y="451"/>
                    <a:pt x="1623" y="235"/>
                  </a:cubicBezTo>
                  <a:cubicBezTo>
                    <a:pt x="1605" y="78"/>
                    <a:pt x="1497" y="0"/>
                    <a:pt x="1387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716878" y="2375963"/>
              <a:ext cx="264847" cy="135337"/>
            </a:xfrm>
            <a:custGeom>
              <a:avLst/>
              <a:gdLst/>
              <a:ahLst/>
              <a:cxnLst/>
              <a:rect l="l" t="t" r="r" b="b"/>
              <a:pathLst>
                <a:path w="3863" h="1974" extrusionOk="0">
                  <a:moveTo>
                    <a:pt x="1881" y="0"/>
                  </a:moveTo>
                  <a:cubicBezTo>
                    <a:pt x="1815" y="0"/>
                    <a:pt x="1746" y="26"/>
                    <a:pt x="1683" y="86"/>
                  </a:cubicBezTo>
                  <a:cubicBezTo>
                    <a:pt x="1563" y="194"/>
                    <a:pt x="1491" y="339"/>
                    <a:pt x="1443" y="483"/>
                  </a:cubicBezTo>
                  <a:cubicBezTo>
                    <a:pt x="1046" y="459"/>
                    <a:pt x="661" y="423"/>
                    <a:pt x="265" y="411"/>
                  </a:cubicBezTo>
                  <a:cubicBezTo>
                    <a:pt x="60" y="411"/>
                    <a:pt x="0" y="747"/>
                    <a:pt x="216" y="783"/>
                  </a:cubicBezTo>
                  <a:cubicBezTo>
                    <a:pt x="601" y="843"/>
                    <a:pt x="974" y="892"/>
                    <a:pt x="1358" y="928"/>
                  </a:cubicBezTo>
                  <a:cubicBezTo>
                    <a:pt x="1358" y="988"/>
                    <a:pt x="1346" y="1036"/>
                    <a:pt x="1346" y="1084"/>
                  </a:cubicBezTo>
                  <a:cubicBezTo>
                    <a:pt x="1346" y="1336"/>
                    <a:pt x="1370" y="1685"/>
                    <a:pt x="1587" y="1841"/>
                  </a:cubicBezTo>
                  <a:lnTo>
                    <a:pt x="1587" y="1853"/>
                  </a:lnTo>
                  <a:cubicBezTo>
                    <a:pt x="1626" y="1936"/>
                    <a:pt x="1700" y="1973"/>
                    <a:pt x="1771" y="1973"/>
                  </a:cubicBezTo>
                  <a:cubicBezTo>
                    <a:pt x="1875" y="1973"/>
                    <a:pt x="1971" y="1893"/>
                    <a:pt x="1935" y="1757"/>
                  </a:cubicBezTo>
                  <a:cubicBezTo>
                    <a:pt x="1935" y="1745"/>
                    <a:pt x="1935" y="1745"/>
                    <a:pt x="1923" y="1733"/>
                  </a:cubicBezTo>
                  <a:cubicBezTo>
                    <a:pt x="2008" y="1565"/>
                    <a:pt x="1947" y="1372"/>
                    <a:pt x="1960" y="1180"/>
                  </a:cubicBezTo>
                  <a:cubicBezTo>
                    <a:pt x="1960" y="1120"/>
                    <a:pt x="1972" y="1060"/>
                    <a:pt x="1984" y="1000"/>
                  </a:cubicBezTo>
                  <a:cubicBezTo>
                    <a:pt x="2452" y="1060"/>
                    <a:pt x="2921" y="1108"/>
                    <a:pt x="3390" y="1180"/>
                  </a:cubicBezTo>
                  <a:cubicBezTo>
                    <a:pt x="3409" y="1183"/>
                    <a:pt x="3428" y="1184"/>
                    <a:pt x="3446" y="1184"/>
                  </a:cubicBezTo>
                  <a:cubicBezTo>
                    <a:pt x="3806" y="1184"/>
                    <a:pt x="3863" y="638"/>
                    <a:pt x="3462" y="627"/>
                  </a:cubicBezTo>
                  <a:cubicBezTo>
                    <a:pt x="3017" y="603"/>
                    <a:pt x="2573" y="579"/>
                    <a:pt x="2128" y="543"/>
                  </a:cubicBezTo>
                  <a:cubicBezTo>
                    <a:pt x="2140" y="483"/>
                    <a:pt x="2152" y="423"/>
                    <a:pt x="2164" y="375"/>
                  </a:cubicBezTo>
                  <a:cubicBezTo>
                    <a:pt x="2199" y="175"/>
                    <a:pt x="2051" y="0"/>
                    <a:pt x="1881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965464" y="458661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8442508" y="591365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800665" y="592393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186162" y="811784"/>
              <a:ext cx="256414" cy="191899"/>
            </a:xfrm>
            <a:custGeom>
              <a:avLst/>
              <a:gdLst/>
              <a:ahLst/>
              <a:cxnLst/>
              <a:rect l="l" t="t" r="r" b="b"/>
              <a:pathLst>
                <a:path w="3740" h="2799" extrusionOk="0">
                  <a:moveTo>
                    <a:pt x="1666" y="1"/>
                  </a:moveTo>
                  <a:cubicBezTo>
                    <a:pt x="1534" y="1"/>
                    <a:pt x="1401" y="91"/>
                    <a:pt x="1395" y="271"/>
                  </a:cubicBezTo>
                  <a:cubicBezTo>
                    <a:pt x="1383" y="379"/>
                    <a:pt x="1383" y="488"/>
                    <a:pt x="1383" y="596"/>
                  </a:cubicBezTo>
                  <a:cubicBezTo>
                    <a:pt x="987" y="608"/>
                    <a:pt x="590" y="632"/>
                    <a:pt x="217" y="680"/>
                  </a:cubicBezTo>
                  <a:cubicBezTo>
                    <a:pt x="1" y="716"/>
                    <a:pt x="1" y="980"/>
                    <a:pt x="217" y="1016"/>
                  </a:cubicBezTo>
                  <a:cubicBezTo>
                    <a:pt x="590" y="1065"/>
                    <a:pt x="987" y="1089"/>
                    <a:pt x="1383" y="1101"/>
                  </a:cubicBezTo>
                  <a:cubicBezTo>
                    <a:pt x="1395" y="1593"/>
                    <a:pt x="1431" y="2098"/>
                    <a:pt x="1455" y="2591"/>
                  </a:cubicBezTo>
                  <a:cubicBezTo>
                    <a:pt x="1461" y="2729"/>
                    <a:pt x="1564" y="2799"/>
                    <a:pt x="1666" y="2799"/>
                  </a:cubicBezTo>
                  <a:cubicBezTo>
                    <a:pt x="1768" y="2799"/>
                    <a:pt x="1870" y="2729"/>
                    <a:pt x="1876" y="2591"/>
                  </a:cubicBezTo>
                  <a:cubicBezTo>
                    <a:pt x="1900" y="2098"/>
                    <a:pt x="1936" y="1605"/>
                    <a:pt x="1948" y="1113"/>
                  </a:cubicBezTo>
                  <a:cubicBezTo>
                    <a:pt x="2441" y="1113"/>
                    <a:pt x="2934" y="1101"/>
                    <a:pt x="3415" y="1101"/>
                  </a:cubicBezTo>
                  <a:cubicBezTo>
                    <a:pt x="3739" y="1101"/>
                    <a:pt x="3739" y="596"/>
                    <a:pt x="3415" y="596"/>
                  </a:cubicBezTo>
                  <a:cubicBezTo>
                    <a:pt x="2934" y="596"/>
                    <a:pt x="2441" y="584"/>
                    <a:pt x="1948" y="584"/>
                  </a:cubicBezTo>
                  <a:cubicBezTo>
                    <a:pt x="1948" y="476"/>
                    <a:pt x="1948" y="367"/>
                    <a:pt x="1936" y="271"/>
                  </a:cubicBezTo>
                  <a:cubicBezTo>
                    <a:pt x="1930" y="91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800665" y="1056953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262362" y="1124013"/>
              <a:ext cx="256414" cy="191282"/>
            </a:xfrm>
            <a:custGeom>
              <a:avLst/>
              <a:gdLst/>
              <a:ahLst/>
              <a:cxnLst/>
              <a:rect l="l" t="t" r="r" b="b"/>
              <a:pathLst>
                <a:path w="3740" h="2790" extrusionOk="0">
                  <a:moveTo>
                    <a:pt x="1666" y="1"/>
                  </a:moveTo>
                  <a:cubicBezTo>
                    <a:pt x="1534" y="1"/>
                    <a:pt x="1401" y="88"/>
                    <a:pt x="1395" y="262"/>
                  </a:cubicBezTo>
                  <a:cubicBezTo>
                    <a:pt x="1383" y="370"/>
                    <a:pt x="1383" y="478"/>
                    <a:pt x="1383" y="587"/>
                  </a:cubicBezTo>
                  <a:cubicBezTo>
                    <a:pt x="987" y="599"/>
                    <a:pt x="590" y="623"/>
                    <a:pt x="217" y="683"/>
                  </a:cubicBezTo>
                  <a:cubicBezTo>
                    <a:pt x="1" y="707"/>
                    <a:pt x="1" y="983"/>
                    <a:pt x="217" y="1007"/>
                  </a:cubicBezTo>
                  <a:cubicBezTo>
                    <a:pt x="590" y="1055"/>
                    <a:pt x="987" y="1079"/>
                    <a:pt x="1383" y="1091"/>
                  </a:cubicBezTo>
                  <a:cubicBezTo>
                    <a:pt x="1395" y="1596"/>
                    <a:pt x="1431" y="2089"/>
                    <a:pt x="1455" y="2582"/>
                  </a:cubicBezTo>
                  <a:cubicBezTo>
                    <a:pt x="1461" y="2720"/>
                    <a:pt x="1564" y="2789"/>
                    <a:pt x="1666" y="2789"/>
                  </a:cubicBezTo>
                  <a:cubicBezTo>
                    <a:pt x="1768" y="2789"/>
                    <a:pt x="1870" y="2720"/>
                    <a:pt x="1876" y="2582"/>
                  </a:cubicBezTo>
                  <a:cubicBezTo>
                    <a:pt x="1900" y="2101"/>
                    <a:pt x="1936" y="1596"/>
                    <a:pt x="1948" y="1103"/>
                  </a:cubicBezTo>
                  <a:cubicBezTo>
                    <a:pt x="2441" y="1103"/>
                    <a:pt x="2934" y="1091"/>
                    <a:pt x="3415" y="1091"/>
                  </a:cubicBezTo>
                  <a:cubicBezTo>
                    <a:pt x="3419" y="1092"/>
                    <a:pt x="3422" y="1092"/>
                    <a:pt x="3426" y="1092"/>
                  </a:cubicBezTo>
                  <a:cubicBezTo>
                    <a:pt x="3739" y="1092"/>
                    <a:pt x="3736" y="587"/>
                    <a:pt x="3415" y="587"/>
                  </a:cubicBezTo>
                  <a:lnTo>
                    <a:pt x="1948" y="587"/>
                  </a:lnTo>
                  <a:cubicBezTo>
                    <a:pt x="1948" y="478"/>
                    <a:pt x="1948" y="370"/>
                    <a:pt x="1936" y="262"/>
                  </a:cubicBezTo>
                  <a:cubicBezTo>
                    <a:pt x="1930" y="88"/>
                    <a:pt x="1798" y="1"/>
                    <a:pt x="1666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-5564026">
              <a:off x="8740852" y="1665828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501133" y="135015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800665" y="1056953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426329" y="1812799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rgbClr val="97D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719750" y="2066475"/>
            <a:ext cx="3933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719750" y="3799913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750" y="1225050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425" y="-39345"/>
            <a:ext cx="9174869" cy="51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/>
          <p:nvPr/>
        </p:nvSpPr>
        <p:spPr>
          <a:xfrm>
            <a:off x="416800" y="960125"/>
            <a:ext cx="7977853" cy="3087864"/>
          </a:xfrm>
          <a:custGeom>
            <a:avLst/>
            <a:gdLst/>
            <a:ahLst/>
            <a:cxnLst/>
            <a:rect l="l" t="t" r="r" b="b"/>
            <a:pathLst>
              <a:path w="20028" h="9613" extrusionOk="0">
                <a:moveTo>
                  <a:pt x="4049" y="1"/>
                </a:moveTo>
                <a:cubicBezTo>
                  <a:pt x="2685" y="2544"/>
                  <a:pt x="1355" y="6283"/>
                  <a:pt x="0" y="8927"/>
                </a:cubicBezTo>
                <a:cubicBezTo>
                  <a:pt x="4509" y="8417"/>
                  <a:pt x="8985" y="7823"/>
                  <a:pt x="13402" y="7162"/>
                </a:cubicBezTo>
                <a:cubicBezTo>
                  <a:pt x="13469" y="7254"/>
                  <a:pt x="13519" y="7346"/>
                  <a:pt x="13569" y="7438"/>
                </a:cubicBezTo>
                <a:cubicBezTo>
                  <a:pt x="13996" y="8174"/>
                  <a:pt x="14364" y="8919"/>
                  <a:pt x="14992" y="9613"/>
                </a:cubicBezTo>
                <a:cubicBezTo>
                  <a:pt x="15176" y="8977"/>
                  <a:pt x="15376" y="8341"/>
                  <a:pt x="15594" y="7714"/>
                </a:cubicBezTo>
                <a:cubicBezTo>
                  <a:pt x="17066" y="7898"/>
                  <a:pt x="18539" y="8057"/>
                  <a:pt x="20028" y="8199"/>
                </a:cubicBezTo>
                <a:cubicBezTo>
                  <a:pt x="19308" y="5790"/>
                  <a:pt x="18514" y="3389"/>
                  <a:pt x="17652" y="988"/>
                </a:cubicBezTo>
                <a:cubicBezTo>
                  <a:pt x="13327" y="603"/>
                  <a:pt x="8458" y="360"/>
                  <a:pt x="4049" y="1"/>
                </a:cubicBezTo>
                <a:close/>
              </a:path>
            </a:pathLst>
          </a:custGeom>
          <a:solidFill>
            <a:srgbClr val="97D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490890" y="1153497"/>
            <a:ext cx="8120457" cy="3190975"/>
          </a:xfrm>
          <a:custGeom>
            <a:avLst/>
            <a:gdLst/>
            <a:ahLst/>
            <a:cxnLst/>
            <a:rect l="l" t="t" r="r" b="b"/>
            <a:pathLst>
              <a:path w="20386" h="9934" extrusionOk="0">
                <a:moveTo>
                  <a:pt x="4321" y="326"/>
                </a:moveTo>
                <a:cubicBezTo>
                  <a:pt x="8780" y="687"/>
                  <a:pt x="13263" y="904"/>
                  <a:pt x="17722" y="1304"/>
                </a:cubicBezTo>
                <a:lnTo>
                  <a:pt x="17722" y="1304"/>
                </a:lnTo>
                <a:cubicBezTo>
                  <a:pt x="18535" y="3583"/>
                  <a:pt x="19296" y="5878"/>
                  <a:pt x="19995" y="8187"/>
                </a:cubicBezTo>
                <a:lnTo>
                  <a:pt x="19995" y="8187"/>
                </a:lnTo>
                <a:cubicBezTo>
                  <a:pt x="18587" y="8050"/>
                  <a:pt x="17185" y="7898"/>
                  <a:pt x="15776" y="7723"/>
                </a:cubicBezTo>
                <a:cubicBezTo>
                  <a:pt x="15709" y="7723"/>
                  <a:pt x="15642" y="7764"/>
                  <a:pt x="15625" y="7831"/>
                </a:cubicBezTo>
                <a:cubicBezTo>
                  <a:pt x="15440" y="8367"/>
                  <a:pt x="15266" y="8909"/>
                  <a:pt x="15105" y="9457"/>
                </a:cubicBezTo>
                <a:lnTo>
                  <a:pt x="15105" y="9457"/>
                </a:lnTo>
                <a:cubicBezTo>
                  <a:pt x="14564" y="8771"/>
                  <a:pt x="14172" y="7994"/>
                  <a:pt x="13718" y="7246"/>
                </a:cubicBezTo>
                <a:cubicBezTo>
                  <a:pt x="13691" y="7199"/>
                  <a:pt x="13638" y="7174"/>
                  <a:pt x="13584" y="7174"/>
                </a:cubicBezTo>
                <a:cubicBezTo>
                  <a:pt x="13570" y="7174"/>
                  <a:pt x="13556" y="7175"/>
                  <a:pt x="13542" y="7179"/>
                </a:cubicBezTo>
                <a:cubicBezTo>
                  <a:pt x="9189" y="7826"/>
                  <a:pt x="4820" y="8402"/>
                  <a:pt x="450" y="8905"/>
                </a:cubicBezTo>
                <a:lnTo>
                  <a:pt x="450" y="8905"/>
                </a:lnTo>
                <a:cubicBezTo>
                  <a:pt x="1854" y="6097"/>
                  <a:pt x="2860" y="3102"/>
                  <a:pt x="4321" y="326"/>
                </a:cubicBezTo>
                <a:close/>
                <a:moveTo>
                  <a:pt x="4216" y="0"/>
                </a:moveTo>
                <a:cubicBezTo>
                  <a:pt x="4161" y="0"/>
                  <a:pt x="4122" y="27"/>
                  <a:pt x="4101" y="65"/>
                </a:cubicBezTo>
                <a:lnTo>
                  <a:pt x="4101" y="65"/>
                </a:lnTo>
                <a:cubicBezTo>
                  <a:pt x="4097" y="71"/>
                  <a:pt x="4093" y="78"/>
                  <a:pt x="4089" y="85"/>
                </a:cubicBezTo>
                <a:cubicBezTo>
                  <a:pt x="2558" y="2971"/>
                  <a:pt x="1529" y="6100"/>
                  <a:pt x="40" y="9011"/>
                </a:cubicBezTo>
                <a:cubicBezTo>
                  <a:pt x="0" y="9098"/>
                  <a:pt x="51" y="9246"/>
                  <a:pt x="164" y="9246"/>
                </a:cubicBezTo>
                <a:cubicBezTo>
                  <a:pt x="170" y="9246"/>
                  <a:pt x="176" y="9246"/>
                  <a:pt x="182" y="9245"/>
                </a:cubicBezTo>
                <a:cubicBezTo>
                  <a:pt x="4634" y="8739"/>
                  <a:pt x="9078" y="8160"/>
                  <a:pt x="13506" y="7498"/>
                </a:cubicBezTo>
                <a:lnTo>
                  <a:pt x="13506" y="7498"/>
                </a:lnTo>
                <a:cubicBezTo>
                  <a:pt x="13993" y="8322"/>
                  <a:pt x="14428" y="9164"/>
                  <a:pt x="15065" y="9889"/>
                </a:cubicBezTo>
                <a:cubicBezTo>
                  <a:pt x="15095" y="9920"/>
                  <a:pt x="15134" y="9934"/>
                  <a:pt x="15172" y="9934"/>
                </a:cubicBezTo>
                <a:cubicBezTo>
                  <a:pt x="15238" y="9934"/>
                  <a:pt x="15303" y="9892"/>
                  <a:pt x="15324" y="9822"/>
                </a:cubicBezTo>
                <a:cubicBezTo>
                  <a:pt x="15496" y="9223"/>
                  <a:pt x="15681" y="8630"/>
                  <a:pt x="15882" y="8045"/>
                </a:cubicBezTo>
                <a:lnTo>
                  <a:pt x="15882" y="8045"/>
                </a:lnTo>
                <a:cubicBezTo>
                  <a:pt x="17319" y="8224"/>
                  <a:pt x="18764" y="8379"/>
                  <a:pt x="20210" y="8517"/>
                </a:cubicBezTo>
                <a:cubicBezTo>
                  <a:pt x="20310" y="8517"/>
                  <a:pt x="20385" y="8417"/>
                  <a:pt x="20360" y="8317"/>
                </a:cubicBezTo>
                <a:cubicBezTo>
                  <a:pt x="19633" y="5899"/>
                  <a:pt x="18838" y="3498"/>
                  <a:pt x="17985" y="1114"/>
                </a:cubicBezTo>
                <a:cubicBezTo>
                  <a:pt x="17968" y="1047"/>
                  <a:pt x="17901" y="997"/>
                  <a:pt x="17834" y="997"/>
                </a:cubicBezTo>
                <a:cubicBezTo>
                  <a:pt x="13308" y="595"/>
                  <a:pt x="8757" y="377"/>
                  <a:pt x="4231" y="1"/>
                </a:cubicBezTo>
                <a:cubicBezTo>
                  <a:pt x="4226" y="1"/>
                  <a:pt x="4221" y="0"/>
                  <a:pt x="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title" hasCustomPrompt="1"/>
          </p:nvPr>
        </p:nvSpPr>
        <p:spPr>
          <a:xfrm>
            <a:off x="1756550" y="1719200"/>
            <a:ext cx="5631000" cy="12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1"/>
          </p:nvPr>
        </p:nvSpPr>
        <p:spPr>
          <a:xfrm>
            <a:off x="990450" y="2794445"/>
            <a:ext cx="71628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615900" y="445025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1"/>
          </p:nvPr>
        </p:nvSpPr>
        <p:spPr>
          <a:xfrm>
            <a:off x="2094221" y="3970450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2"/>
          </p:nvPr>
        </p:nvSpPr>
        <p:spPr>
          <a:xfrm>
            <a:off x="4678796" y="3970450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 idx="3" hasCustomPrompt="1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 idx="4" hasCustomPrompt="1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>
            <a:spLocks noGrp="1"/>
          </p:cNvSpPr>
          <p:nvPr>
            <p:ph type="title" idx="5" hasCustomPrompt="1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6" hasCustomPrompt="1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9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3"/>
          </p:nvPr>
        </p:nvSpPr>
        <p:spPr>
          <a:xfrm>
            <a:off x="2093196" y="2266029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14"/>
          </p:nvPr>
        </p:nvSpPr>
        <p:spPr>
          <a:xfrm>
            <a:off x="4682796" y="2263629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5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7132667" y="105825"/>
            <a:ext cx="1888761" cy="1762891"/>
            <a:chOff x="7280351" y="0"/>
            <a:chExt cx="1888761" cy="1762891"/>
          </a:xfrm>
        </p:grpSpPr>
        <p:sp>
          <p:nvSpPr>
            <p:cNvPr id="286" name="Google Shape;286;p14"/>
            <p:cNvSpPr/>
            <p:nvPr/>
          </p:nvSpPr>
          <p:spPr>
            <a:xfrm>
              <a:off x="7712693" y="55876"/>
              <a:ext cx="264710" cy="134652"/>
            </a:xfrm>
            <a:custGeom>
              <a:avLst/>
              <a:gdLst/>
              <a:ahLst/>
              <a:cxnLst/>
              <a:rect l="l" t="t" r="r" b="b"/>
              <a:pathLst>
                <a:path w="3861" h="1964" extrusionOk="0">
                  <a:moveTo>
                    <a:pt x="1883" y="0"/>
                  </a:moveTo>
                  <a:cubicBezTo>
                    <a:pt x="1816" y="0"/>
                    <a:pt x="1745" y="27"/>
                    <a:pt x="1680" y="88"/>
                  </a:cubicBezTo>
                  <a:cubicBezTo>
                    <a:pt x="1560" y="184"/>
                    <a:pt x="1488" y="329"/>
                    <a:pt x="1440" y="485"/>
                  </a:cubicBezTo>
                  <a:cubicBezTo>
                    <a:pt x="1043" y="449"/>
                    <a:pt x="658" y="425"/>
                    <a:pt x="262" y="413"/>
                  </a:cubicBezTo>
                  <a:cubicBezTo>
                    <a:pt x="258" y="413"/>
                    <a:pt x="255" y="413"/>
                    <a:pt x="251" y="413"/>
                  </a:cubicBezTo>
                  <a:cubicBezTo>
                    <a:pt x="55" y="413"/>
                    <a:pt x="1" y="750"/>
                    <a:pt x="213" y="786"/>
                  </a:cubicBezTo>
                  <a:cubicBezTo>
                    <a:pt x="598" y="846"/>
                    <a:pt x="971" y="882"/>
                    <a:pt x="1355" y="930"/>
                  </a:cubicBezTo>
                  <a:cubicBezTo>
                    <a:pt x="1355" y="978"/>
                    <a:pt x="1343" y="1026"/>
                    <a:pt x="1343" y="1074"/>
                  </a:cubicBezTo>
                  <a:cubicBezTo>
                    <a:pt x="1343" y="1326"/>
                    <a:pt x="1367" y="1687"/>
                    <a:pt x="1584" y="1831"/>
                  </a:cubicBezTo>
                  <a:lnTo>
                    <a:pt x="1584" y="1843"/>
                  </a:lnTo>
                  <a:cubicBezTo>
                    <a:pt x="1623" y="1926"/>
                    <a:pt x="1697" y="1964"/>
                    <a:pt x="1768" y="1964"/>
                  </a:cubicBezTo>
                  <a:cubicBezTo>
                    <a:pt x="1872" y="1964"/>
                    <a:pt x="1968" y="1883"/>
                    <a:pt x="1932" y="1747"/>
                  </a:cubicBezTo>
                  <a:cubicBezTo>
                    <a:pt x="1932" y="1747"/>
                    <a:pt x="1932" y="1735"/>
                    <a:pt x="1920" y="1735"/>
                  </a:cubicBezTo>
                  <a:cubicBezTo>
                    <a:pt x="2005" y="1567"/>
                    <a:pt x="1944" y="1375"/>
                    <a:pt x="1957" y="1170"/>
                  </a:cubicBezTo>
                  <a:cubicBezTo>
                    <a:pt x="1957" y="1110"/>
                    <a:pt x="1969" y="1062"/>
                    <a:pt x="1981" y="1002"/>
                  </a:cubicBezTo>
                  <a:cubicBezTo>
                    <a:pt x="2449" y="1050"/>
                    <a:pt x="2918" y="1098"/>
                    <a:pt x="3387" y="1182"/>
                  </a:cubicBezTo>
                  <a:cubicBezTo>
                    <a:pt x="3406" y="1185"/>
                    <a:pt x="3424" y="1186"/>
                    <a:pt x="3442" y="1186"/>
                  </a:cubicBezTo>
                  <a:cubicBezTo>
                    <a:pt x="3802" y="1186"/>
                    <a:pt x="3860" y="629"/>
                    <a:pt x="3459" y="617"/>
                  </a:cubicBezTo>
                  <a:cubicBezTo>
                    <a:pt x="3014" y="605"/>
                    <a:pt x="2570" y="569"/>
                    <a:pt x="2125" y="533"/>
                  </a:cubicBezTo>
                  <a:cubicBezTo>
                    <a:pt x="2137" y="485"/>
                    <a:pt x="2149" y="425"/>
                    <a:pt x="2161" y="365"/>
                  </a:cubicBezTo>
                  <a:cubicBezTo>
                    <a:pt x="2195" y="167"/>
                    <a:pt x="2051" y="0"/>
                    <a:pt x="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8170674" y="0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61" y="0"/>
                  </a:moveTo>
                  <a:cubicBezTo>
                    <a:pt x="1570" y="0"/>
                    <a:pt x="1478" y="41"/>
                    <a:pt x="1419" y="134"/>
                  </a:cubicBezTo>
                  <a:cubicBezTo>
                    <a:pt x="1251" y="374"/>
                    <a:pt x="1155" y="651"/>
                    <a:pt x="1095" y="951"/>
                  </a:cubicBezTo>
                  <a:cubicBezTo>
                    <a:pt x="818" y="951"/>
                    <a:pt x="542" y="963"/>
                    <a:pt x="265" y="975"/>
                  </a:cubicBezTo>
                  <a:cubicBezTo>
                    <a:pt x="1" y="987"/>
                    <a:pt x="1" y="1360"/>
                    <a:pt x="265" y="1372"/>
                  </a:cubicBezTo>
                  <a:cubicBezTo>
                    <a:pt x="530" y="1384"/>
                    <a:pt x="794" y="1396"/>
                    <a:pt x="1071" y="1396"/>
                  </a:cubicBezTo>
                  <a:cubicBezTo>
                    <a:pt x="1059" y="1745"/>
                    <a:pt x="1107" y="2093"/>
                    <a:pt x="1191" y="2406"/>
                  </a:cubicBezTo>
                  <a:cubicBezTo>
                    <a:pt x="1224" y="2545"/>
                    <a:pt x="1328" y="2605"/>
                    <a:pt x="1437" y="2605"/>
                  </a:cubicBezTo>
                  <a:cubicBezTo>
                    <a:pt x="1601" y="2605"/>
                    <a:pt x="1775" y="2467"/>
                    <a:pt x="1732" y="2250"/>
                  </a:cubicBezTo>
                  <a:cubicBezTo>
                    <a:pt x="1672" y="1949"/>
                    <a:pt x="1672" y="1685"/>
                    <a:pt x="1696" y="1408"/>
                  </a:cubicBezTo>
                  <a:lnTo>
                    <a:pt x="1696" y="1408"/>
                  </a:lnTo>
                  <a:cubicBezTo>
                    <a:pt x="2092" y="1420"/>
                    <a:pt x="2489" y="1420"/>
                    <a:pt x="2886" y="1432"/>
                  </a:cubicBezTo>
                  <a:cubicBezTo>
                    <a:pt x="2889" y="1432"/>
                    <a:pt x="2893" y="1432"/>
                    <a:pt x="2897" y="1432"/>
                  </a:cubicBezTo>
                  <a:cubicBezTo>
                    <a:pt x="3215" y="1432"/>
                    <a:pt x="3219" y="915"/>
                    <a:pt x="2907" y="915"/>
                  </a:cubicBezTo>
                  <a:cubicBezTo>
                    <a:pt x="2900" y="915"/>
                    <a:pt x="2893" y="915"/>
                    <a:pt x="2886" y="915"/>
                  </a:cubicBezTo>
                  <a:cubicBezTo>
                    <a:pt x="2513" y="927"/>
                    <a:pt x="2153" y="927"/>
                    <a:pt x="1780" y="939"/>
                  </a:cubicBezTo>
                  <a:cubicBezTo>
                    <a:pt x="1828" y="747"/>
                    <a:pt x="1876" y="555"/>
                    <a:pt x="1936" y="350"/>
                  </a:cubicBezTo>
                  <a:cubicBezTo>
                    <a:pt x="1991" y="140"/>
                    <a:pt x="1828" y="0"/>
                    <a:pt x="1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590192" y="21322"/>
              <a:ext cx="206708" cy="175376"/>
            </a:xfrm>
            <a:custGeom>
              <a:avLst/>
              <a:gdLst/>
              <a:ahLst/>
              <a:cxnLst/>
              <a:rect l="l" t="t" r="r" b="b"/>
              <a:pathLst>
                <a:path w="3015" h="2558" extrusionOk="0">
                  <a:moveTo>
                    <a:pt x="1413" y="0"/>
                  </a:moveTo>
                  <a:cubicBezTo>
                    <a:pt x="1278" y="0"/>
                    <a:pt x="1142" y="93"/>
                    <a:pt x="1118" y="280"/>
                  </a:cubicBezTo>
                  <a:cubicBezTo>
                    <a:pt x="1094" y="496"/>
                    <a:pt x="1094" y="712"/>
                    <a:pt x="1094" y="929"/>
                  </a:cubicBezTo>
                  <a:cubicBezTo>
                    <a:pt x="806" y="929"/>
                    <a:pt x="529" y="941"/>
                    <a:pt x="253" y="953"/>
                  </a:cubicBezTo>
                  <a:cubicBezTo>
                    <a:pt x="0" y="965"/>
                    <a:pt x="0" y="1338"/>
                    <a:pt x="253" y="1350"/>
                  </a:cubicBezTo>
                  <a:cubicBezTo>
                    <a:pt x="541" y="1374"/>
                    <a:pt x="818" y="1374"/>
                    <a:pt x="1106" y="1386"/>
                  </a:cubicBezTo>
                  <a:cubicBezTo>
                    <a:pt x="1118" y="1698"/>
                    <a:pt x="1154" y="2011"/>
                    <a:pt x="1166" y="2323"/>
                  </a:cubicBezTo>
                  <a:cubicBezTo>
                    <a:pt x="1179" y="2480"/>
                    <a:pt x="1296" y="2558"/>
                    <a:pt x="1413" y="2558"/>
                  </a:cubicBezTo>
                  <a:cubicBezTo>
                    <a:pt x="1530" y="2558"/>
                    <a:pt x="1647" y="2480"/>
                    <a:pt x="1659" y="2323"/>
                  </a:cubicBezTo>
                  <a:cubicBezTo>
                    <a:pt x="1683" y="2023"/>
                    <a:pt x="1707" y="1710"/>
                    <a:pt x="1731" y="1398"/>
                  </a:cubicBezTo>
                  <a:cubicBezTo>
                    <a:pt x="2044" y="1410"/>
                    <a:pt x="2369" y="1410"/>
                    <a:pt x="2693" y="1410"/>
                  </a:cubicBezTo>
                  <a:cubicBezTo>
                    <a:pt x="2697" y="1410"/>
                    <a:pt x="2700" y="1410"/>
                    <a:pt x="2704" y="1410"/>
                  </a:cubicBezTo>
                  <a:cubicBezTo>
                    <a:pt x="3014" y="1410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700"/>
                    <a:pt x="1731" y="484"/>
                    <a:pt x="1707" y="280"/>
                  </a:cubicBezTo>
                  <a:cubicBezTo>
                    <a:pt x="1683" y="93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8948349" y="22282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2" y="1"/>
                  </a:moveTo>
                  <a:cubicBezTo>
                    <a:pt x="1668" y="1"/>
                    <a:pt x="1558" y="63"/>
                    <a:pt x="1520" y="206"/>
                  </a:cubicBezTo>
                  <a:cubicBezTo>
                    <a:pt x="1436" y="482"/>
                    <a:pt x="1376" y="759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2"/>
                    <a:pt x="250" y="902"/>
                  </a:cubicBezTo>
                  <a:cubicBezTo>
                    <a:pt x="50" y="902"/>
                    <a:pt x="1" y="1253"/>
                    <a:pt x="222" y="1288"/>
                  </a:cubicBezTo>
                  <a:cubicBezTo>
                    <a:pt x="559" y="1348"/>
                    <a:pt x="895" y="1396"/>
                    <a:pt x="1232" y="1456"/>
                  </a:cubicBezTo>
                  <a:cubicBezTo>
                    <a:pt x="1148" y="1816"/>
                    <a:pt x="1075" y="2189"/>
                    <a:pt x="1003" y="2550"/>
                  </a:cubicBezTo>
                  <a:cubicBezTo>
                    <a:pt x="967" y="2725"/>
                    <a:pt x="1109" y="2843"/>
                    <a:pt x="1244" y="2843"/>
                  </a:cubicBezTo>
                  <a:cubicBezTo>
                    <a:pt x="1331" y="2843"/>
                    <a:pt x="1415" y="2795"/>
                    <a:pt x="1448" y="2682"/>
                  </a:cubicBezTo>
                  <a:cubicBezTo>
                    <a:pt x="1556" y="2297"/>
                    <a:pt x="1677" y="1925"/>
                    <a:pt x="1785" y="1540"/>
                  </a:cubicBezTo>
                  <a:cubicBezTo>
                    <a:pt x="2121" y="1588"/>
                    <a:pt x="2470" y="1648"/>
                    <a:pt x="2806" y="1708"/>
                  </a:cubicBezTo>
                  <a:cubicBezTo>
                    <a:pt x="2826" y="1712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5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12160" y="264023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6"/>
                    <a:pt x="1143" y="226"/>
                  </a:cubicBezTo>
                  <a:cubicBezTo>
                    <a:pt x="1119" y="454"/>
                    <a:pt x="1106" y="683"/>
                    <a:pt x="1119" y="911"/>
                  </a:cubicBezTo>
                  <a:cubicBezTo>
                    <a:pt x="818" y="911"/>
                    <a:pt x="517" y="923"/>
                    <a:pt x="217" y="935"/>
                  </a:cubicBezTo>
                  <a:cubicBezTo>
                    <a:pt x="1" y="935"/>
                    <a:pt x="1" y="1272"/>
                    <a:pt x="217" y="1272"/>
                  </a:cubicBezTo>
                  <a:cubicBezTo>
                    <a:pt x="517" y="1284"/>
                    <a:pt x="830" y="1296"/>
                    <a:pt x="1131" y="1296"/>
                  </a:cubicBezTo>
                  <a:cubicBezTo>
                    <a:pt x="1143" y="1620"/>
                    <a:pt x="1167" y="1957"/>
                    <a:pt x="1179" y="2269"/>
                  </a:cubicBezTo>
                  <a:cubicBezTo>
                    <a:pt x="1185" y="2402"/>
                    <a:pt x="1287" y="2468"/>
                    <a:pt x="1387" y="2468"/>
                  </a:cubicBezTo>
                  <a:cubicBezTo>
                    <a:pt x="1488" y="2468"/>
                    <a:pt x="1587" y="2402"/>
                    <a:pt x="1587" y="2269"/>
                  </a:cubicBezTo>
                  <a:cubicBezTo>
                    <a:pt x="1599" y="1957"/>
                    <a:pt x="1623" y="1632"/>
                    <a:pt x="1647" y="1308"/>
                  </a:cubicBezTo>
                  <a:cubicBezTo>
                    <a:pt x="2140" y="1320"/>
                    <a:pt x="2633" y="1332"/>
                    <a:pt x="3126" y="1344"/>
                  </a:cubicBezTo>
                  <a:cubicBezTo>
                    <a:pt x="3427" y="1344"/>
                    <a:pt x="3427" y="863"/>
                    <a:pt x="3126" y="863"/>
                  </a:cubicBezTo>
                  <a:cubicBezTo>
                    <a:pt x="2633" y="875"/>
                    <a:pt x="2152" y="887"/>
                    <a:pt x="1659" y="899"/>
                  </a:cubicBezTo>
                  <a:cubicBezTo>
                    <a:pt x="1659" y="671"/>
                    <a:pt x="1647" y="442"/>
                    <a:pt x="1623" y="226"/>
                  </a:cubicBezTo>
                  <a:cubicBezTo>
                    <a:pt x="1605" y="76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8170674" y="464149"/>
              <a:ext cx="220695" cy="178942"/>
            </a:xfrm>
            <a:custGeom>
              <a:avLst/>
              <a:gdLst/>
              <a:ahLst/>
              <a:cxnLst/>
              <a:rect l="l" t="t" r="r" b="b"/>
              <a:pathLst>
                <a:path w="3219" h="2610" extrusionOk="0">
                  <a:moveTo>
                    <a:pt x="1656" y="1"/>
                  </a:moveTo>
                  <a:cubicBezTo>
                    <a:pt x="1567" y="1"/>
                    <a:pt x="1477" y="40"/>
                    <a:pt x="1419" y="132"/>
                  </a:cubicBezTo>
                  <a:cubicBezTo>
                    <a:pt x="1251" y="372"/>
                    <a:pt x="1155" y="661"/>
                    <a:pt x="1095" y="949"/>
                  </a:cubicBezTo>
                  <a:cubicBezTo>
                    <a:pt x="818" y="961"/>
                    <a:pt x="542" y="961"/>
                    <a:pt x="265" y="973"/>
                  </a:cubicBezTo>
                  <a:cubicBezTo>
                    <a:pt x="1" y="985"/>
                    <a:pt x="1" y="1370"/>
                    <a:pt x="265" y="1382"/>
                  </a:cubicBezTo>
                  <a:cubicBezTo>
                    <a:pt x="530" y="1394"/>
                    <a:pt x="794" y="1394"/>
                    <a:pt x="1071" y="1406"/>
                  </a:cubicBezTo>
                  <a:cubicBezTo>
                    <a:pt x="1059" y="1755"/>
                    <a:pt x="1107" y="2091"/>
                    <a:pt x="1191" y="2404"/>
                  </a:cubicBezTo>
                  <a:cubicBezTo>
                    <a:pt x="1224" y="2548"/>
                    <a:pt x="1329" y="2609"/>
                    <a:pt x="1437" y="2609"/>
                  </a:cubicBezTo>
                  <a:cubicBezTo>
                    <a:pt x="1601" y="2609"/>
                    <a:pt x="1775" y="2469"/>
                    <a:pt x="1732" y="2259"/>
                  </a:cubicBezTo>
                  <a:cubicBezTo>
                    <a:pt x="1672" y="1959"/>
                    <a:pt x="1672" y="1682"/>
                    <a:pt x="1696" y="1418"/>
                  </a:cubicBezTo>
                  <a:cubicBezTo>
                    <a:pt x="2092" y="1418"/>
                    <a:pt x="2489" y="1430"/>
                    <a:pt x="2886" y="1442"/>
                  </a:cubicBezTo>
                  <a:cubicBezTo>
                    <a:pt x="2889" y="1442"/>
                    <a:pt x="2893" y="1442"/>
                    <a:pt x="2897" y="1442"/>
                  </a:cubicBezTo>
                  <a:cubicBezTo>
                    <a:pt x="3219" y="1442"/>
                    <a:pt x="3219" y="913"/>
                    <a:pt x="2897" y="913"/>
                  </a:cubicBezTo>
                  <a:cubicBezTo>
                    <a:pt x="2893" y="913"/>
                    <a:pt x="2889" y="913"/>
                    <a:pt x="2886" y="913"/>
                  </a:cubicBezTo>
                  <a:cubicBezTo>
                    <a:pt x="2513" y="925"/>
                    <a:pt x="2153" y="937"/>
                    <a:pt x="1780" y="937"/>
                  </a:cubicBezTo>
                  <a:cubicBezTo>
                    <a:pt x="1828" y="745"/>
                    <a:pt x="1876" y="552"/>
                    <a:pt x="1936" y="348"/>
                  </a:cubicBezTo>
                  <a:cubicBezTo>
                    <a:pt x="1991" y="144"/>
                    <a:pt x="1825" y="1"/>
                    <a:pt x="1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590192" y="485540"/>
              <a:ext cx="206914" cy="175171"/>
            </a:xfrm>
            <a:custGeom>
              <a:avLst/>
              <a:gdLst/>
              <a:ahLst/>
              <a:cxnLst/>
              <a:rect l="l" t="t" r="r" b="b"/>
              <a:pathLst>
                <a:path w="3018" h="2555" extrusionOk="0">
                  <a:moveTo>
                    <a:pt x="1413" y="0"/>
                  </a:moveTo>
                  <a:cubicBezTo>
                    <a:pt x="1278" y="0"/>
                    <a:pt x="1142" y="96"/>
                    <a:pt x="1118" y="289"/>
                  </a:cubicBezTo>
                  <a:cubicBezTo>
                    <a:pt x="1094" y="493"/>
                    <a:pt x="1094" y="709"/>
                    <a:pt x="1094" y="926"/>
                  </a:cubicBezTo>
                  <a:cubicBezTo>
                    <a:pt x="806" y="938"/>
                    <a:pt x="529" y="938"/>
                    <a:pt x="253" y="962"/>
                  </a:cubicBezTo>
                  <a:cubicBezTo>
                    <a:pt x="0" y="974"/>
                    <a:pt x="0" y="1346"/>
                    <a:pt x="253" y="1358"/>
                  </a:cubicBezTo>
                  <a:cubicBezTo>
                    <a:pt x="541" y="1370"/>
                    <a:pt x="818" y="1382"/>
                    <a:pt x="1106" y="1382"/>
                  </a:cubicBezTo>
                  <a:cubicBezTo>
                    <a:pt x="1118" y="1707"/>
                    <a:pt x="1154" y="2020"/>
                    <a:pt x="1166" y="2320"/>
                  </a:cubicBezTo>
                  <a:cubicBezTo>
                    <a:pt x="1179" y="2476"/>
                    <a:pt x="1296" y="2555"/>
                    <a:pt x="1413" y="2555"/>
                  </a:cubicBezTo>
                  <a:cubicBezTo>
                    <a:pt x="1530" y="2555"/>
                    <a:pt x="1647" y="2476"/>
                    <a:pt x="1659" y="2320"/>
                  </a:cubicBezTo>
                  <a:cubicBezTo>
                    <a:pt x="1683" y="2020"/>
                    <a:pt x="1707" y="1719"/>
                    <a:pt x="1731" y="1407"/>
                  </a:cubicBezTo>
                  <a:cubicBezTo>
                    <a:pt x="2044" y="1407"/>
                    <a:pt x="2369" y="1407"/>
                    <a:pt x="2693" y="1419"/>
                  </a:cubicBezTo>
                  <a:cubicBezTo>
                    <a:pt x="3014" y="1419"/>
                    <a:pt x="3018" y="901"/>
                    <a:pt x="2704" y="901"/>
                  </a:cubicBezTo>
                  <a:cubicBezTo>
                    <a:pt x="2700" y="901"/>
                    <a:pt x="2697" y="902"/>
                    <a:pt x="2693" y="902"/>
                  </a:cubicBezTo>
                  <a:lnTo>
                    <a:pt x="1743" y="914"/>
                  </a:lnTo>
                  <a:cubicBezTo>
                    <a:pt x="1743" y="697"/>
                    <a:pt x="1731" y="493"/>
                    <a:pt x="1707" y="289"/>
                  </a:cubicBezTo>
                  <a:cubicBezTo>
                    <a:pt x="1683" y="96"/>
                    <a:pt x="1548" y="0"/>
                    <a:pt x="1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948349" y="486568"/>
              <a:ext cx="220763" cy="194985"/>
            </a:xfrm>
            <a:custGeom>
              <a:avLst/>
              <a:gdLst/>
              <a:ahLst/>
              <a:cxnLst/>
              <a:rect l="l" t="t" r="r" b="b"/>
              <a:pathLst>
                <a:path w="3220" h="2844" extrusionOk="0">
                  <a:moveTo>
                    <a:pt x="1784" y="0"/>
                  </a:moveTo>
                  <a:cubicBezTo>
                    <a:pt x="1670" y="0"/>
                    <a:pt x="1559" y="65"/>
                    <a:pt x="1520" y="213"/>
                  </a:cubicBezTo>
                  <a:cubicBezTo>
                    <a:pt x="1436" y="478"/>
                    <a:pt x="1376" y="754"/>
                    <a:pt x="1316" y="1031"/>
                  </a:cubicBezTo>
                  <a:cubicBezTo>
                    <a:pt x="967" y="995"/>
                    <a:pt x="619" y="947"/>
                    <a:pt x="270" y="911"/>
                  </a:cubicBezTo>
                  <a:cubicBezTo>
                    <a:pt x="263" y="910"/>
                    <a:pt x="257" y="910"/>
                    <a:pt x="250" y="910"/>
                  </a:cubicBezTo>
                  <a:cubicBezTo>
                    <a:pt x="50" y="910"/>
                    <a:pt x="1" y="1260"/>
                    <a:pt x="222" y="1295"/>
                  </a:cubicBezTo>
                  <a:cubicBezTo>
                    <a:pt x="559" y="1343"/>
                    <a:pt x="895" y="1404"/>
                    <a:pt x="1232" y="1452"/>
                  </a:cubicBezTo>
                  <a:cubicBezTo>
                    <a:pt x="1148" y="1824"/>
                    <a:pt x="1075" y="2185"/>
                    <a:pt x="1003" y="2558"/>
                  </a:cubicBezTo>
                  <a:cubicBezTo>
                    <a:pt x="967" y="2731"/>
                    <a:pt x="1104" y="2843"/>
                    <a:pt x="1238" y="2843"/>
                  </a:cubicBezTo>
                  <a:cubicBezTo>
                    <a:pt x="1327" y="2843"/>
                    <a:pt x="1414" y="2793"/>
                    <a:pt x="1448" y="2678"/>
                  </a:cubicBezTo>
                  <a:cubicBezTo>
                    <a:pt x="1556" y="2305"/>
                    <a:pt x="1677" y="1920"/>
                    <a:pt x="1785" y="1548"/>
                  </a:cubicBezTo>
                  <a:cubicBezTo>
                    <a:pt x="2121" y="1596"/>
                    <a:pt x="2470" y="1656"/>
                    <a:pt x="2806" y="1704"/>
                  </a:cubicBezTo>
                  <a:cubicBezTo>
                    <a:pt x="2826" y="1707"/>
                    <a:pt x="2845" y="1709"/>
                    <a:pt x="2863" y="1709"/>
                  </a:cubicBezTo>
                  <a:cubicBezTo>
                    <a:pt x="3174" y="1709"/>
                    <a:pt x="3219" y="1245"/>
                    <a:pt x="2879" y="1211"/>
                  </a:cubicBezTo>
                  <a:cubicBezTo>
                    <a:pt x="2554" y="1175"/>
                    <a:pt x="2229" y="1139"/>
                    <a:pt x="1905" y="1103"/>
                  </a:cubicBezTo>
                  <a:cubicBezTo>
                    <a:pt x="1965" y="851"/>
                    <a:pt x="2025" y="610"/>
                    <a:pt x="2085" y="370"/>
                  </a:cubicBezTo>
                  <a:cubicBezTo>
                    <a:pt x="2136" y="146"/>
                    <a:pt x="1956" y="0"/>
                    <a:pt x="1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788360" y="1192870"/>
              <a:ext cx="234955" cy="169206"/>
            </a:xfrm>
            <a:custGeom>
              <a:avLst/>
              <a:gdLst/>
              <a:ahLst/>
              <a:cxnLst/>
              <a:rect l="l" t="t" r="r" b="b"/>
              <a:pathLst>
                <a:path w="3427" h="2468" extrusionOk="0">
                  <a:moveTo>
                    <a:pt x="1387" y="0"/>
                  </a:moveTo>
                  <a:cubicBezTo>
                    <a:pt x="1278" y="0"/>
                    <a:pt x="1167" y="75"/>
                    <a:pt x="1143" y="225"/>
                  </a:cubicBezTo>
                  <a:cubicBezTo>
                    <a:pt x="1119" y="454"/>
                    <a:pt x="1106" y="670"/>
                    <a:pt x="1119" y="911"/>
                  </a:cubicBezTo>
                  <a:cubicBezTo>
                    <a:pt x="818" y="911"/>
                    <a:pt x="517" y="923"/>
                    <a:pt x="217" y="923"/>
                  </a:cubicBezTo>
                  <a:cubicBezTo>
                    <a:pt x="1" y="935"/>
                    <a:pt x="1" y="1271"/>
                    <a:pt x="217" y="1271"/>
                  </a:cubicBezTo>
                  <a:cubicBezTo>
                    <a:pt x="517" y="1283"/>
                    <a:pt x="830" y="1295"/>
                    <a:pt x="1131" y="1295"/>
                  </a:cubicBezTo>
                  <a:cubicBezTo>
                    <a:pt x="1143" y="1620"/>
                    <a:pt x="1167" y="1944"/>
                    <a:pt x="1179" y="2269"/>
                  </a:cubicBezTo>
                  <a:cubicBezTo>
                    <a:pt x="1185" y="2401"/>
                    <a:pt x="1287" y="2467"/>
                    <a:pt x="1387" y="2467"/>
                  </a:cubicBezTo>
                  <a:cubicBezTo>
                    <a:pt x="1488" y="2467"/>
                    <a:pt x="1587" y="2401"/>
                    <a:pt x="1587" y="2269"/>
                  </a:cubicBezTo>
                  <a:cubicBezTo>
                    <a:pt x="1599" y="1957"/>
                    <a:pt x="1623" y="1632"/>
                    <a:pt x="1647" y="1307"/>
                  </a:cubicBezTo>
                  <a:cubicBezTo>
                    <a:pt x="2140" y="1319"/>
                    <a:pt x="2633" y="1331"/>
                    <a:pt x="3126" y="1331"/>
                  </a:cubicBezTo>
                  <a:cubicBezTo>
                    <a:pt x="3130" y="1332"/>
                    <a:pt x="3133" y="1332"/>
                    <a:pt x="3137" y="1332"/>
                  </a:cubicBezTo>
                  <a:cubicBezTo>
                    <a:pt x="3426" y="1332"/>
                    <a:pt x="3423" y="863"/>
                    <a:pt x="3126" y="863"/>
                  </a:cubicBezTo>
                  <a:cubicBezTo>
                    <a:pt x="2633" y="875"/>
                    <a:pt x="2152" y="887"/>
                    <a:pt x="1659" y="887"/>
                  </a:cubicBezTo>
                  <a:cubicBezTo>
                    <a:pt x="1659" y="670"/>
                    <a:pt x="1647" y="442"/>
                    <a:pt x="1623" y="225"/>
                  </a:cubicBezTo>
                  <a:cubicBezTo>
                    <a:pt x="1605" y="75"/>
                    <a:pt x="1497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5564026">
              <a:off x="8888536" y="1560003"/>
              <a:ext cx="264644" cy="134996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590192" y="950100"/>
              <a:ext cx="206708" cy="175239"/>
            </a:xfrm>
            <a:custGeom>
              <a:avLst/>
              <a:gdLst/>
              <a:ahLst/>
              <a:cxnLst/>
              <a:rect l="l" t="t" r="r" b="b"/>
              <a:pathLst>
                <a:path w="3015" h="2556" extrusionOk="0">
                  <a:moveTo>
                    <a:pt x="1413" y="1"/>
                  </a:moveTo>
                  <a:cubicBezTo>
                    <a:pt x="1278" y="1"/>
                    <a:pt x="1142" y="94"/>
                    <a:pt x="1118" y="280"/>
                  </a:cubicBezTo>
                  <a:cubicBezTo>
                    <a:pt x="1094" y="485"/>
                    <a:pt x="1094" y="701"/>
                    <a:pt x="1094" y="930"/>
                  </a:cubicBezTo>
                  <a:cubicBezTo>
                    <a:pt x="806" y="930"/>
                    <a:pt x="529" y="942"/>
                    <a:pt x="253" y="954"/>
                  </a:cubicBezTo>
                  <a:cubicBezTo>
                    <a:pt x="0" y="966"/>
                    <a:pt x="0" y="1338"/>
                    <a:pt x="253" y="1350"/>
                  </a:cubicBezTo>
                  <a:cubicBezTo>
                    <a:pt x="541" y="1362"/>
                    <a:pt x="818" y="1374"/>
                    <a:pt x="1106" y="1386"/>
                  </a:cubicBezTo>
                  <a:cubicBezTo>
                    <a:pt x="1118" y="1699"/>
                    <a:pt x="1154" y="2011"/>
                    <a:pt x="1166" y="2312"/>
                  </a:cubicBezTo>
                  <a:cubicBezTo>
                    <a:pt x="1179" y="2474"/>
                    <a:pt x="1296" y="2555"/>
                    <a:pt x="1413" y="2555"/>
                  </a:cubicBezTo>
                  <a:cubicBezTo>
                    <a:pt x="1530" y="2555"/>
                    <a:pt x="1647" y="2474"/>
                    <a:pt x="1659" y="2312"/>
                  </a:cubicBezTo>
                  <a:cubicBezTo>
                    <a:pt x="1683" y="2023"/>
                    <a:pt x="1707" y="1711"/>
                    <a:pt x="1731" y="1398"/>
                  </a:cubicBezTo>
                  <a:cubicBezTo>
                    <a:pt x="2044" y="1398"/>
                    <a:pt x="2369" y="1410"/>
                    <a:pt x="2693" y="1410"/>
                  </a:cubicBezTo>
                  <a:cubicBezTo>
                    <a:pt x="2697" y="1411"/>
                    <a:pt x="2700" y="1411"/>
                    <a:pt x="2704" y="1411"/>
                  </a:cubicBezTo>
                  <a:cubicBezTo>
                    <a:pt x="3014" y="1411"/>
                    <a:pt x="3014" y="893"/>
                    <a:pt x="2704" y="893"/>
                  </a:cubicBezTo>
                  <a:cubicBezTo>
                    <a:pt x="2700" y="893"/>
                    <a:pt x="2697" y="893"/>
                    <a:pt x="2693" y="893"/>
                  </a:cubicBezTo>
                  <a:lnTo>
                    <a:pt x="1743" y="905"/>
                  </a:lnTo>
                  <a:cubicBezTo>
                    <a:pt x="1743" y="689"/>
                    <a:pt x="1731" y="485"/>
                    <a:pt x="1707" y="280"/>
                  </a:cubicBezTo>
                  <a:cubicBezTo>
                    <a:pt x="1683" y="94"/>
                    <a:pt x="1548" y="1"/>
                    <a:pt x="1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948349" y="951128"/>
              <a:ext cx="220763" cy="195190"/>
            </a:xfrm>
            <a:custGeom>
              <a:avLst/>
              <a:gdLst/>
              <a:ahLst/>
              <a:cxnLst/>
              <a:rect l="l" t="t" r="r" b="b"/>
              <a:pathLst>
                <a:path w="3220" h="2847" extrusionOk="0">
                  <a:moveTo>
                    <a:pt x="1782" y="1"/>
                  </a:moveTo>
                  <a:cubicBezTo>
                    <a:pt x="1668" y="1"/>
                    <a:pt x="1558" y="62"/>
                    <a:pt x="1520" y="205"/>
                  </a:cubicBezTo>
                  <a:cubicBezTo>
                    <a:pt x="1436" y="482"/>
                    <a:pt x="1376" y="758"/>
                    <a:pt x="1316" y="1035"/>
                  </a:cubicBezTo>
                  <a:cubicBezTo>
                    <a:pt x="967" y="987"/>
                    <a:pt x="619" y="951"/>
                    <a:pt x="270" y="903"/>
                  </a:cubicBezTo>
                  <a:cubicBezTo>
                    <a:pt x="263" y="902"/>
                    <a:pt x="257" y="901"/>
                    <a:pt x="250" y="901"/>
                  </a:cubicBezTo>
                  <a:cubicBezTo>
                    <a:pt x="50" y="901"/>
                    <a:pt x="1" y="1252"/>
                    <a:pt x="222" y="1287"/>
                  </a:cubicBezTo>
                  <a:cubicBezTo>
                    <a:pt x="559" y="1347"/>
                    <a:pt x="895" y="1395"/>
                    <a:pt x="1232" y="1455"/>
                  </a:cubicBezTo>
                  <a:cubicBezTo>
                    <a:pt x="1148" y="1816"/>
                    <a:pt x="1075" y="2189"/>
                    <a:pt x="1003" y="2549"/>
                  </a:cubicBezTo>
                  <a:cubicBezTo>
                    <a:pt x="967" y="2731"/>
                    <a:pt x="1106" y="2846"/>
                    <a:pt x="1240" y="2846"/>
                  </a:cubicBezTo>
                  <a:cubicBezTo>
                    <a:pt x="1328" y="2846"/>
                    <a:pt x="1415" y="2796"/>
                    <a:pt x="1448" y="2682"/>
                  </a:cubicBezTo>
                  <a:cubicBezTo>
                    <a:pt x="1556" y="2297"/>
                    <a:pt x="1677" y="1924"/>
                    <a:pt x="1785" y="1540"/>
                  </a:cubicBezTo>
                  <a:cubicBezTo>
                    <a:pt x="2121" y="1600"/>
                    <a:pt x="2470" y="1648"/>
                    <a:pt x="2806" y="1708"/>
                  </a:cubicBezTo>
                  <a:cubicBezTo>
                    <a:pt x="2826" y="1711"/>
                    <a:pt x="2845" y="1713"/>
                    <a:pt x="2863" y="1713"/>
                  </a:cubicBezTo>
                  <a:cubicBezTo>
                    <a:pt x="3174" y="1713"/>
                    <a:pt x="3219" y="1249"/>
                    <a:pt x="2879" y="1215"/>
                  </a:cubicBezTo>
                  <a:cubicBezTo>
                    <a:pt x="2554" y="1179"/>
                    <a:pt x="2229" y="1143"/>
                    <a:pt x="1905" y="1095"/>
                  </a:cubicBezTo>
                  <a:cubicBezTo>
                    <a:pt x="1965" y="854"/>
                    <a:pt x="2025" y="614"/>
                    <a:pt x="2085" y="362"/>
                  </a:cubicBezTo>
                  <a:cubicBezTo>
                    <a:pt x="2136" y="144"/>
                    <a:pt x="1955" y="1"/>
                    <a:pt x="1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7466088" y="287780"/>
              <a:ext cx="264642" cy="134995"/>
            </a:xfrm>
            <a:custGeom>
              <a:avLst/>
              <a:gdLst/>
              <a:ahLst/>
              <a:cxnLst/>
              <a:rect l="l" t="t" r="r" b="b"/>
              <a:pathLst>
                <a:path w="3860" h="1969" extrusionOk="0">
                  <a:moveTo>
                    <a:pt x="1879" y="0"/>
                  </a:moveTo>
                  <a:cubicBezTo>
                    <a:pt x="1814" y="0"/>
                    <a:pt x="1746" y="25"/>
                    <a:pt x="1683" y="81"/>
                  </a:cubicBezTo>
                  <a:cubicBezTo>
                    <a:pt x="1563" y="189"/>
                    <a:pt x="1491" y="333"/>
                    <a:pt x="1443" y="478"/>
                  </a:cubicBezTo>
                  <a:cubicBezTo>
                    <a:pt x="1046" y="454"/>
                    <a:pt x="661" y="430"/>
                    <a:pt x="265" y="405"/>
                  </a:cubicBezTo>
                  <a:cubicBezTo>
                    <a:pt x="60" y="405"/>
                    <a:pt x="0" y="754"/>
                    <a:pt x="216" y="778"/>
                  </a:cubicBezTo>
                  <a:cubicBezTo>
                    <a:pt x="601" y="838"/>
                    <a:pt x="974" y="886"/>
                    <a:pt x="1358" y="934"/>
                  </a:cubicBezTo>
                  <a:cubicBezTo>
                    <a:pt x="1358" y="983"/>
                    <a:pt x="1346" y="1031"/>
                    <a:pt x="1346" y="1079"/>
                  </a:cubicBezTo>
                  <a:cubicBezTo>
                    <a:pt x="1346" y="1331"/>
                    <a:pt x="1370" y="1692"/>
                    <a:pt x="1587" y="1836"/>
                  </a:cubicBezTo>
                  <a:lnTo>
                    <a:pt x="1587" y="1848"/>
                  </a:lnTo>
                  <a:cubicBezTo>
                    <a:pt x="1626" y="1931"/>
                    <a:pt x="1700" y="1968"/>
                    <a:pt x="1771" y="1968"/>
                  </a:cubicBezTo>
                  <a:cubicBezTo>
                    <a:pt x="1875" y="1968"/>
                    <a:pt x="1971" y="1888"/>
                    <a:pt x="1935" y="1752"/>
                  </a:cubicBezTo>
                  <a:cubicBezTo>
                    <a:pt x="1935" y="1752"/>
                    <a:pt x="1935" y="1740"/>
                    <a:pt x="1923" y="1728"/>
                  </a:cubicBezTo>
                  <a:cubicBezTo>
                    <a:pt x="2008" y="1560"/>
                    <a:pt x="1947" y="1379"/>
                    <a:pt x="1960" y="1175"/>
                  </a:cubicBezTo>
                  <a:cubicBezTo>
                    <a:pt x="1960" y="1115"/>
                    <a:pt x="1972" y="1055"/>
                    <a:pt x="1984" y="1007"/>
                  </a:cubicBezTo>
                  <a:cubicBezTo>
                    <a:pt x="2452" y="1055"/>
                    <a:pt x="2921" y="1103"/>
                    <a:pt x="3390" y="1175"/>
                  </a:cubicBezTo>
                  <a:cubicBezTo>
                    <a:pt x="3413" y="1179"/>
                    <a:pt x="3434" y="1181"/>
                    <a:pt x="3455" y="1181"/>
                  </a:cubicBezTo>
                  <a:cubicBezTo>
                    <a:pt x="3807" y="1181"/>
                    <a:pt x="3860" y="633"/>
                    <a:pt x="3462" y="622"/>
                  </a:cubicBezTo>
                  <a:cubicBezTo>
                    <a:pt x="3017" y="610"/>
                    <a:pt x="2573" y="574"/>
                    <a:pt x="2128" y="538"/>
                  </a:cubicBezTo>
                  <a:cubicBezTo>
                    <a:pt x="2140" y="478"/>
                    <a:pt x="2152" y="430"/>
                    <a:pt x="2164" y="369"/>
                  </a:cubicBezTo>
                  <a:cubicBezTo>
                    <a:pt x="2199" y="169"/>
                    <a:pt x="2050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170674" y="928572"/>
              <a:ext cx="220695" cy="178667"/>
            </a:xfrm>
            <a:custGeom>
              <a:avLst/>
              <a:gdLst/>
              <a:ahLst/>
              <a:cxnLst/>
              <a:rect l="l" t="t" r="r" b="b"/>
              <a:pathLst>
                <a:path w="3219" h="2606" extrusionOk="0">
                  <a:moveTo>
                    <a:pt x="1655" y="0"/>
                  </a:moveTo>
                  <a:cubicBezTo>
                    <a:pt x="1566" y="0"/>
                    <a:pt x="1477" y="39"/>
                    <a:pt x="1419" y="126"/>
                  </a:cubicBezTo>
                  <a:cubicBezTo>
                    <a:pt x="1251" y="378"/>
                    <a:pt x="1155" y="655"/>
                    <a:pt x="1095" y="943"/>
                  </a:cubicBezTo>
                  <a:cubicBezTo>
                    <a:pt x="818" y="955"/>
                    <a:pt x="542" y="955"/>
                    <a:pt x="265" y="967"/>
                  </a:cubicBezTo>
                  <a:cubicBezTo>
                    <a:pt x="1" y="979"/>
                    <a:pt x="1" y="1364"/>
                    <a:pt x="265" y="1376"/>
                  </a:cubicBezTo>
                  <a:cubicBezTo>
                    <a:pt x="530" y="1388"/>
                    <a:pt x="794" y="1400"/>
                    <a:pt x="1071" y="1400"/>
                  </a:cubicBezTo>
                  <a:cubicBezTo>
                    <a:pt x="1059" y="1748"/>
                    <a:pt x="1107" y="2097"/>
                    <a:pt x="1191" y="2410"/>
                  </a:cubicBezTo>
                  <a:cubicBezTo>
                    <a:pt x="1224" y="2547"/>
                    <a:pt x="1326" y="2606"/>
                    <a:pt x="1433" y="2606"/>
                  </a:cubicBezTo>
                  <a:cubicBezTo>
                    <a:pt x="1598" y="2606"/>
                    <a:pt x="1776" y="2465"/>
                    <a:pt x="1732" y="2253"/>
                  </a:cubicBezTo>
                  <a:cubicBezTo>
                    <a:pt x="1672" y="1953"/>
                    <a:pt x="1672" y="1676"/>
                    <a:pt x="1696" y="1412"/>
                  </a:cubicBezTo>
                  <a:cubicBezTo>
                    <a:pt x="2092" y="1412"/>
                    <a:pt x="2489" y="1424"/>
                    <a:pt x="2886" y="1436"/>
                  </a:cubicBezTo>
                  <a:cubicBezTo>
                    <a:pt x="2889" y="1436"/>
                    <a:pt x="2893" y="1436"/>
                    <a:pt x="2897" y="1436"/>
                  </a:cubicBezTo>
                  <a:cubicBezTo>
                    <a:pt x="3215" y="1436"/>
                    <a:pt x="3219" y="918"/>
                    <a:pt x="2907" y="918"/>
                  </a:cubicBezTo>
                  <a:cubicBezTo>
                    <a:pt x="2900" y="918"/>
                    <a:pt x="2893" y="918"/>
                    <a:pt x="2886" y="919"/>
                  </a:cubicBezTo>
                  <a:cubicBezTo>
                    <a:pt x="2513" y="931"/>
                    <a:pt x="2153" y="931"/>
                    <a:pt x="1780" y="943"/>
                  </a:cubicBezTo>
                  <a:cubicBezTo>
                    <a:pt x="1828" y="751"/>
                    <a:pt x="1876" y="558"/>
                    <a:pt x="1936" y="354"/>
                  </a:cubicBezTo>
                  <a:cubicBezTo>
                    <a:pt x="1991" y="141"/>
                    <a:pt x="1824" y="0"/>
                    <a:pt x="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280351" y="24524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574014" y="1429612"/>
              <a:ext cx="239069" cy="169000"/>
            </a:xfrm>
            <a:custGeom>
              <a:avLst/>
              <a:gdLst/>
              <a:ahLst/>
              <a:cxnLst/>
              <a:rect l="l" t="t" r="r" b="b"/>
              <a:pathLst>
                <a:path w="3487" h="2465" extrusionOk="0">
                  <a:moveTo>
                    <a:pt x="2219" y="0"/>
                  </a:moveTo>
                  <a:cubicBezTo>
                    <a:pt x="2135" y="0"/>
                    <a:pt x="2050" y="38"/>
                    <a:pt x="1996" y="126"/>
                  </a:cubicBezTo>
                  <a:cubicBezTo>
                    <a:pt x="1839" y="355"/>
                    <a:pt x="1755" y="631"/>
                    <a:pt x="1707" y="920"/>
                  </a:cubicBezTo>
                  <a:cubicBezTo>
                    <a:pt x="1226" y="920"/>
                    <a:pt x="733" y="944"/>
                    <a:pt x="253" y="968"/>
                  </a:cubicBezTo>
                  <a:cubicBezTo>
                    <a:pt x="0" y="980"/>
                    <a:pt x="0" y="1340"/>
                    <a:pt x="253" y="1352"/>
                  </a:cubicBezTo>
                  <a:cubicBezTo>
                    <a:pt x="721" y="1376"/>
                    <a:pt x="1202" y="1388"/>
                    <a:pt x="1683" y="1400"/>
                  </a:cubicBezTo>
                  <a:cubicBezTo>
                    <a:pt x="1695" y="1749"/>
                    <a:pt x="1767" y="2086"/>
                    <a:pt x="1900" y="2386"/>
                  </a:cubicBezTo>
                  <a:cubicBezTo>
                    <a:pt x="1922" y="2441"/>
                    <a:pt x="1968" y="2465"/>
                    <a:pt x="2016" y="2465"/>
                  </a:cubicBezTo>
                  <a:cubicBezTo>
                    <a:pt x="2093" y="2465"/>
                    <a:pt x="2176" y="2403"/>
                    <a:pt x="2176" y="2314"/>
                  </a:cubicBezTo>
                  <a:cubicBezTo>
                    <a:pt x="2164" y="2014"/>
                    <a:pt x="2152" y="1701"/>
                    <a:pt x="2188" y="1412"/>
                  </a:cubicBezTo>
                  <a:lnTo>
                    <a:pt x="3162" y="1412"/>
                  </a:lnTo>
                  <a:cubicBezTo>
                    <a:pt x="3486" y="1412"/>
                    <a:pt x="3486" y="908"/>
                    <a:pt x="3162" y="908"/>
                  </a:cubicBezTo>
                  <a:lnTo>
                    <a:pt x="2296" y="908"/>
                  </a:lnTo>
                  <a:cubicBezTo>
                    <a:pt x="2344" y="715"/>
                    <a:pt x="2416" y="523"/>
                    <a:pt x="2477" y="331"/>
                  </a:cubicBezTo>
                  <a:cubicBezTo>
                    <a:pt x="2531" y="135"/>
                    <a:pt x="237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4"/>
          <p:cNvSpPr/>
          <p:nvPr/>
        </p:nvSpPr>
        <p:spPr>
          <a:xfrm>
            <a:off x="8740853" y="2107405"/>
            <a:ext cx="264642" cy="134995"/>
          </a:xfrm>
          <a:custGeom>
            <a:avLst/>
            <a:gdLst/>
            <a:ahLst/>
            <a:cxnLst/>
            <a:rect l="l" t="t" r="r" b="b"/>
            <a:pathLst>
              <a:path w="3860" h="1969" extrusionOk="0">
                <a:moveTo>
                  <a:pt x="1879" y="0"/>
                </a:moveTo>
                <a:cubicBezTo>
                  <a:pt x="1814" y="0"/>
                  <a:pt x="1746" y="25"/>
                  <a:pt x="1683" y="81"/>
                </a:cubicBezTo>
                <a:cubicBezTo>
                  <a:pt x="1563" y="189"/>
                  <a:pt x="1491" y="333"/>
                  <a:pt x="1443" y="478"/>
                </a:cubicBezTo>
                <a:cubicBezTo>
                  <a:pt x="1046" y="454"/>
                  <a:pt x="661" y="430"/>
                  <a:pt x="265" y="405"/>
                </a:cubicBezTo>
                <a:cubicBezTo>
                  <a:pt x="60" y="405"/>
                  <a:pt x="0" y="754"/>
                  <a:pt x="216" y="778"/>
                </a:cubicBezTo>
                <a:cubicBezTo>
                  <a:pt x="601" y="838"/>
                  <a:pt x="974" y="886"/>
                  <a:pt x="1358" y="934"/>
                </a:cubicBezTo>
                <a:cubicBezTo>
                  <a:pt x="1358" y="983"/>
                  <a:pt x="1346" y="1031"/>
                  <a:pt x="1346" y="1079"/>
                </a:cubicBezTo>
                <a:cubicBezTo>
                  <a:pt x="1346" y="1331"/>
                  <a:pt x="1370" y="1692"/>
                  <a:pt x="1587" y="1836"/>
                </a:cubicBezTo>
                <a:lnTo>
                  <a:pt x="1587" y="1848"/>
                </a:lnTo>
                <a:cubicBezTo>
                  <a:pt x="1626" y="1931"/>
                  <a:pt x="1700" y="1968"/>
                  <a:pt x="1771" y="1968"/>
                </a:cubicBezTo>
                <a:cubicBezTo>
                  <a:pt x="1875" y="1968"/>
                  <a:pt x="1971" y="1888"/>
                  <a:pt x="1935" y="1752"/>
                </a:cubicBezTo>
                <a:cubicBezTo>
                  <a:pt x="1935" y="1752"/>
                  <a:pt x="1935" y="1740"/>
                  <a:pt x="1923" y="1728"/>
                </a:cubicBezTo>
                <a:cubicBezTo>
                  <a:pt x="2008" y="1560"/>
                  <a:pt x="1947" y="1379"/>
                  <a:pt x="1960" y="1175"/>
                </a:cubicBezTo>
                <a:cubicBezTo>
                  <a:pt x="1960" y="1115"/>
                  <a:pt x="1972" y="1055"/>
                  <a:pt x="1984" y="1007"/>
                </a:cubicBezTo>
                <a:cubicBezTo>
                  <a:pt x="2452" y="1055"/>
                  <a:pt x="2921" y="1103"/>
                  <a:pt x="3390" y="1175"/>
                </a:cubicBezTo>
                <a:cubicBezTo>
                  <a:pt x="3413" y="1179"/>
                  <a:pt x="3434" y="1181"/>
                  <a:pt x="3455" y="1181"/>
                </a:cubicBezTo>
                <a:cubicBezTo>
                  <a:pt x="3807" y="1181"/>
                  <a:pt x="3860" y="633"/>
                  <a:pt x="3462" y="622"/>
                </a:cubicBezTo>
                <a:cubicBezTo>
                  <a:pt x="3017" y="610"/>
                  <a:pt x="2573" y="574"/>
                  <a:pt x="2128" y="538"/>
                </a:cubicBezTo>
                <a:cubicBezTo>
                  <a:pt x="2140" y="478"/>
                  <a:pt x="2152" y="430"/>
                  <a:pt x="2164" y="369"/>
                </a:cubicBezTo>
                <a:cubicBezTo>
                  <a:pt x="2199" y="169"/>
                  <a:pt x="2050" y="0"/>
                  <a:pt x="18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 txBox="1">
            <a:spLocks noGrp="1"/>
          </p:cNvSpPr>
          <p:nvPr>
            <p:ph type="title"/>
          </p:nvPr>
        </p:nvSpPr>
        <p:spPr>
          <a:xfrm>
            <a:off x="2159100" y="2911400"/>
            <a:ext cx="51510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1834200" y="1669275"/>
            <a:ext cx="54759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6" name="Google Shape;436;p19"/>
          <p:cNvGrpSpPr/>
          <p:nvPr/>
        </p:nvGrpSpPr>
        <p:grpSpPr>
          <a:xfrm rot="10800000">
            <a:off x="4772470" y="519584"/>
            <a:ext cx="4451904" cy="797398"/>
            <a:chOff x="7591590" y="960853"/>
            <a:chExt cx="2093831" cy="470303"/>
          </a:xfrm>
        </p:grpSpPr>
        <p:sp>
          <p:nvSpPr>
            <p:cNvPr id="437" name="Google Shape;437;p19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42" name="Google Shape;442;p19"/>
          <p:cNvGrpSpPr/>
          <p:nvPr/>
        </p:nvGrpSpPr>
        <p:grpSpPr>
          <a:xfrm>
            <a:off x="-55466" y="3788325"/>
            <a:ext cx="2856823" cy="797398"/>
            <a:chOff x="7591590" y="960853"/>
            <a:chExt cx="2093831" cy="470303"/>
          </a:xfrm>
        </p:grpSpPr>
        <p:sp>
          <p:nvSpPr>
            <p:cNvPr id="443" name="Google Shape;443;p19"/>
            <p:cNvSpPr/>
            <p:nvPr/>
          </p:nvSpPr>
          <p:spPr>
            <a:xfrm>
              <a:off x="7592375" y="960853"/>
              <a:ext cx="1686346" cy="32803"/>
            </a:xfrm>
            <a:custGeom>
              <a:avLst/>
              <a:gdLst/>
              <a:ahLst/>
              <a:cxnLst/>
              <a:rect l="l" t="t" r="r" b="b"/>
              <a:pathLst>
                <a:path w="7826" h="502" extrusionOk="0">
                  <a:moveTo>
                    <a:pt x="780" y="1"/>
                  </a:moveTo>
                  <a:cubicBezTo>
                    <a:pt x="596" y="1"/>
                    <a:pt x="412" y="4"/>
                    <a:pt x="229" y="14"/>
                  </a:cubicBezTo>
                  <a:cubicBezTo>
                    <a:pt x="60" y="26"/>
                    <a:pt x="0" y="290"/>
                    <a:pt x="181" y="326"/>
                  </a:cubicBezTo>
                  <a:cubicBezTo>
                    <a:pt x="953" y="476"/>
                    <a:pt x="1755" y="502"/>
                    <a:pt x="2552" y="502"/>
                  </a:cubicBezTo>
                  <a:cubicBezTo>
                    <a:pt x="2971" y="502"/>
                    <a:pt x="3389" y="494"/>
                    <a:pt x="3799" y="494"/>
                  </a:cubicBezTo>
                  <a:cubicBezTo>
                    <a:pt x="5061" y="494"/>
                    <a:pt x="6335" y="482"/>
                    <a:pt x="7598" y="374"/>
                  </a:cubicBezTo>
                  <a:cubicBezTo>
                    <a:pt x="7810" y="351"/>
                    <a:pt x="7826" y="25"/>
                    <a:pt x="7609" y="25"/>
                  </a:cubicBezTo>
                  <a:cubicBezTo>
                    <a:pt x="7606" y="25"/>
                    <a:pt x="7602" y="25"/>
                    <a:pt x="7598" y="26"/>
                  </a:cubicBezTo>
                  <a:cubicBezTo>
                    <a:pt x="6478" y="80"/>
                    <a:pt x="5359" y="135"/>
                    <a:pt x="4231" y="135"/>
                  </a:cubicBezTo>
                  <a:cubicBezTo>
                    <a:pt x="4123" y="135"/>
                    <a:pt x="4015" y="135"/>
                    <a:pt x="3907" y="134"/>
                  </a:cubicBezTo>
                  <a:cubicBezTo>
                    <a:pt x="2876" y="124"/>
                    <a:pt x="1819" y="1"/>
                    <a:pt x="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591590" y="1037557"/>
              <a:ext cx="2093831" cy="51631"/>
            </a:xfrm>
            <a:custGeom>
              <a:avLst/>
              <a:gdLst/>
              <a:ahLst/>
              <a:cxnLst/>
              <a:rect l="l" t="t" r="r" b="b"/>
              <a:pathLst>
                <a:path w="15953" h="747" extrusionOk="0">
                  <a:moveTo>
                    <a:pt x="14696" y="0"/>
                  </a:moveTo>
                  <a:cubicBezTo>
                    <a:pt x="13740" y="0"/>
                    <a:pt x="12771" y="77"/>
                    <a:pt x="11829" y="95"/>
                  </a:cubicBezTo>
                  <a:cubicBezTo>
                    <a:pt x="10507" y="119"/>
                    <a:pt x="9172" y="155"/>
                    <a:pt x="7850" y="179"/>
                  </a:cubicBezTo>
                  <a:cubicBezTo>
                    <a:pt x="6564" y="191"/>
                    <a:pt x="5278" y="215"/>
                    <a:pt x="3991" y="227"/>
                  </a:cubicBezTo>
                  <a:cubicBezTo>
                    <a:pt x="3882" y="228"/>
                    <a:pt x="3773" y="228"/>
                    <a:pt x="3664" y="228"/>
                  </a:cubicBezTo>
                  <a:cubicBezTo>
                    <a:pt x="3250" y="228"/>
                    <a:pt x="2833" y="223"/>
                    <a:pt x="2417" y="223"/>
                  </a:cubicBezTo>
                  <a:cubicBezTo>
                    <a:pt x="1671" y="223"/>
                    <a:pt x="926" y="242"/>
                    <a:pt x="193" y="347"/>
                  </a:cubicBezTo>
                  <a:cubicBezTo>
                    <a:pt x="0" y="371"/>
                    <a:pt x="85" y="624"/>
                    <a:pt x="229" y="648"/>
                  </a:cubicBezTo>
                  <a:cubicBezTo>
                    <a:pt x="807" y="724"/>
                    <a:pt x="1396" y="746"/>
                    <a:pt x="1985" y="746"/>
                  </a:cubicBezTo>
                  <a:cubicBezTo>
                    <a:pt x="2694" y="746"/>
                    <a:pt x="3404" y="714"/>
                    <a:pt x="4100" y="708"/>
                  </a:cubicBezTo>
                  <a:cubicBezTo>
                    <a:pt x="5386" y="684"/>
                    <a:pt x="6672" y="672"/>
                    <a:pt x="7970" y="648"/>
                  </a:cubicBezTo>
                  <a:cubicBezTo>
                    <a:pt x="9220" y="624"/>
                    <a:pt x="10471" y="600"/>
                    <a:pt x="11721" y="576"/>
                  </a:cubicBezTo>
                  <a:cubicBezTo>
                    <a:pt x="13031" y="540"/>
                    <a:pt x="14390" y="600"/>
                    <a:pt x="15700" y="419"/>
                  </a:cubicBezTo>
                  <a:cubicBezTo>
                    <a:pt x="15940" y="395"/>
                    <a:pt x="15952" y="59"/>
                    <a:pt x="15700" y="35"/>
                  </a:cubicBezTo>
                  <a:cubicBezTo>
                    <a:pt x="15368" y="10"/>
                    <a:pt x="15033" y="0"/>
                    <a:pt x="14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592562" y="1151009"/>
              <a:ext cx="1520439" cy="47377"/>
            </a:xfrm>
            <a:custGeom>
              <a:avLst/>
              <a:gdLst/>
              <a:ahLst/>
              <a:cxnLst/>
              <a:rect l="l" t="t" r="r" b="b"/>
              <a:pathLst>
                <a:path w="23114" h="725" extrusionOk="0">
                  <a:moveTo>
                    <a:pt x="215" y="0"/>
                  </a:moveTo>
                  <a:cubicBezTo>
                    <a:pt x="44" y="0"/>
                    <a:pt x="1" y="290"/>
                    <a:pt x="178" y="325"/>
                  </a:cubicBezTo>
                  <a:cubicBezTo>
                    <a:pt x="1419" y="578"/>
                    <a:pt x="2707" y="630"/>
                    <a:pt x="3985" y="630"/>
                  </a:cubicBezTo>
                  <a:cubicBezTo>
                    <a:pt x="4526" y="630"/>
                    <a:pt x="5066" y="621"/>
                    <a:pt x="5599" y="614"/>
                  </a:cubicBezTo>
                  <a:cubicBezTo>
                    <a:pt x="7523" y="578"/>
                    <a:pt x="9446" y="505"/>
                    <a:pt x="11381" y="493"/>
                  </a:cubicBezTo>
                  <a:cubicBezTo>
                    <a:pt x="11830" y="491"/>
                    <a:pt x="12278" y="489"/>
                    <a:pt x="12726" y="489"/>
                  </a:cubicBezTo>
                  <a:cubicBezTo>
                    <a:pt x="14177" y="489"/>
                    <a:pt x="15628" y="505"/>
                    <a:pt x="17079" y="542"/>
                  </a:cubicBezTo>
                  <a:cubicBezTo>
                    <a:pt x="18886" y="575"/>
                    <a:pt x="20704" y="724"/>
                    <a:pt x="22513" y="724"/>
                  </a:cubicBezTo>
                  <a:cubicBezTo>
                    <a:pt x="22641" y="724"/>
                    <a:pt x="22769" y="723"/>
                    <a:pt x="22897" y="722"/>
                  </a:cubicBezTo>
                  <a:cubicBezTo>
                    <a:pt x="23114" y="722"/>
                    <a:pt x="23102" y="421"/>
                    <a:pt x="22897" y="397"/>
                  </a:cubicBezTo>
                  <a:cubicBezTo>
                    <a:pt x="21010" y="181"/>
                    <a:pt x="19087" y="193"/>
                    <a:pt x="17199" y="157"/>
                  </a:cubicBezTo>
                  <a:cubicBezTo>
                    <a:pt x="15748" y="120"/>
                    <a:pt x="14291" y="104"/>
                    <a:pt x="12836" y="104"/>
                  </a:cubicBezTo>
                  <a:cubicBezTo>
                    <a:pt x="12387" y="104"/>
                    <a:pt x="11938" y="106"/>
                    <a:pt x="11489" y="109"/>
                  </a:cubicBezTo>
                  <a:cubicBezTo>
                    <a:pt x="9602" y="121"/>
                    <a:pt x="7715" y="181"/>
                    <a:pt x="5816" y="217"/>
                  </a:cubicBezTo>
                  <a:cubicBezTo>
                    <a:pt x="5510" y="225"/>
                    <a:pt x="5205" y="228"/>
                    <a:pt x="4900" y="228"/>
                  </a:cubicBezTo>
                  <a:cubicBezTo>
                    <a:pt x="3336" y="228"/>
                    <a:pt x="1785" y="131"/>
                    <a:pt x="226" y="1"/>
                  </a:cubicBezTo>
                  <a:cubicBezTo>
                    <a:pt x="222" y="0"/>
                    <a:pt x="219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7593943" y="1246676"/>
              <a:ext cx="1898608" cy="45547"/>
            </a:xfrm>
            <a:custGeom>
              <a:avLst/>
              <a:gdLst/>
              <a:ahLst/>
              <a:cxnLst/>
              <a:rect l="l" t="t" r="r" b="b"/>
              <a:pathLst>
                <a:path w="28863" h="697" extrusionOk="0">
                  <a:moveTo>
                    <a:pt x="1361" y="1"/>
                  </a:moveTo>
                  <a:cubicBezTo>
                    <a:pt x="964" y="1"/>
                    <a:pt x="566" y="5"/>
                    <a:pt x="169" y="15"/>
                  </a:cubicBezTo>
                  <a:cubicBezTo>
                    <a:pt x="0" y="27"/>
                    <a:pt x="12" y="256"/>
                    <a:pt x="169" y="280"/>
                  </a:cubicBezTo>
                  <a:cubicBezTo>
                    <a:pt x="2525" y="520"/>
                    <a:pt x="4917" y="520"/>
                    <a:pt x="7285" y="568"/>
                  </a:cubicBezTo>
                  <a:cubicBezTo>
                    <a:pt x="9653" y="628"/>
                    <a:pt x="12033" y="664"/>
                    <a:pt x="14402" y="676"/>
                  </a:cubicBezTo>
                  <a:cubicBezTo>
                    <a:pt x="15789" y="690"/>
                    <a:pt x="17180" y="696"/>
                    <a:pt x="18571" y="696"/>
                  </a:cubicBezTo>
                  <a:cubicBezTo>
                    <a:pt x="19554" y="696"/>
                    <a:pt x="20537" y="693"/>
                    <a:pt x="21518" y="688"/>
                  </a:cubicBezTo>
                  <a:cubicBezTo>
                    <a:pt x="21786" y="686"/>
                    <a:pt x="22056" y="685"/>
                    <a:pt x="22325" y="685"/>
                  </a:cubicBezTo>
                  <a:cubicBezTo>
                    <a:pt x="23122" y="685"/>
                    <a:pt x="23923" y="693"/>
                    <a:pt x="24725" y="693"/>
                  </a:cubicBezTo>
                  <a:cubicBezTo>
                    <a:pt x="26035" y="693"/>
                    <a:pt x="27346" y="670"/>
                    <a:pt x="28634" y="544"/>
                  </a:cubicBezTo>
                  <a:cubicBezTo>
                    <a:pt x="28863" y="520"/>
                    <a:pt x="28863" y="195"/>
                    <a:pt x="28634" y="183"/>
                  </a:cubicBezTo>
                  <a:cubicBezTo>
                    <a:pt x="28050" y="154"/>
                    <a:pt x="27464" y="142"/>
                    <a:pt x="26876" y="142"/>
                  </a:cubicBezTo>
                  <a:cubicBezTo>
                    <a:pt x="25093" y="142"/>
                    <a:pt x="23299" y="247"/>
                    <a:pt x="21518" y="256"/>
                  </a:cubicBezTo>
                  <a:cubicBezTo>
                    <a:pt x="20334" y="268"/>
                    <a:pt x="19147" y="274"/>
                    <a:pt x="17960" y="274"/>
                  </a:cubicBezTo>
                  <a:cubicBezTo>
                    <a:pt x="16773" y="274"/>
                    <a:pt x="15586" y="268"/>
                    <a:pt x="14402" y="256"/>
                  </a:cubicBezTo>
                  <a:cubicBezTo>
                    <a:pt x="12033" y="244"/>
                    <a:pt x="9653" y="207"/>
                    <a:pt x="7285" y="147"/>
                  </a:cubicBezTo>
                  <a:cubicBezTo>
                    <a:pt x="5314" y="107"/>
                    <a:pt x="3335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7593153" y="1355810"/>
              <a:ext cx="1677605" cy="75346"/>
            </a:xfrm>
            <a:custGeom>
              <a:avLst/>
              <a:gdLst/>
              <a:ahLst/>
              <a:cxnLst/>
              <a:rect l="l" t="t" r="r" b="b"/>
              <a:pathLst>
                <a:path w="34393" h="1153" extrusionOk="0">
                  <a:moveTo>
                    <a:pt x="3647" y="1"/>
                  </a:moveTo>
                  <a:cubicBezTo>
                    <a:pt x="2499" y="1"/>
                    <a:pt x="1350" y="15"/>
                    <a:pt x="205" y="64"/>
                  </a:cubicBezTo>
                  <a:cubicBezTo>
                    <a:pt x="12" y="76"/>
                    <a:pt x="0" y="377"/>
                    <a:pt x="205" y="377"/>
                  </a:cubicBezTo>
                  <a:cubicBezTo>
                    <a:pt x="4604" y="521"/>
                    <a:pt x="9016" y="425"/>
                    <a:pt x="13404" y="497"/>
                  </a:cubicBezTo>
                  <a:cubicBezTo>
                    <a:pt x="17804" y="557"/>
                    <a:pt x="22203" y="665"/>
                    <a:pt x="26603" y="834"/>
                  </a:cubicBezTo>
                  <a:cubicBezTo>
                    <a:pt x="27865" y="882"/>
                    <a:pt x="29127" y="942"/>
                    <a:pt x="30389" y="1002"/>
                  </a:cubicBezTo>
                  <a:cubicBezTo>
                    <a:pt x="31482" y="1054"/>
                    <a:pt x="32592" y="1153"/>
                    <a:pt x="33697" y="1153"/>
                  </a:cubicBezTo>
                  <a:cubicBezTo>
                    <a:pt x="33857" y="1153"/>
                    <a:pt x="34016" y="1151"/>
                    <a:pt x="34176" y="1146"/>
                  </a:cubicBezTo>
                  <a:cubicBezTo>
                    <a:pt x="34392" y="1146"/>
                    <a:pt x="34380" y="846"/>
                    <a:pt x="34176" y="821"/>
                  </a:cubicBezTo>
                  <a:cubicBezTo>
                    <a:pt x="31976" y="557"/>
                    <a:pt x="29728" y="581"/>
                    <a:pt x="27516" y="497"/>
                  </a:cubicBezTo>
                  <a:cubicBezTo>
                    <a:pt x="25341" y="413"/>
                    <a:pt x="23165" y="353"/>
                    <a:pt x="20977" y="293"/>
                  </a:cubicBezTo>
                  <a:cubicBezTo>
                    <a:pt x="16589" y="160"/>
                    <a:pt x="12190" y="64"/>
                    <a:pt x="7790" y="28"/>
                  </a:cubicBezTo>
                  <a:cubicBezTo>
                    <a:pt x="6411" y="22"/>
                    <a:pt x="5029" y="1"/>
                    <a:pt x="3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loria Hallelujah"/>
              <a:buNone/>
              <a:defRPr sz="3500">
                <a:solidFill>
                  <a:schemeClr val="accent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60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subTitle" idx="1"/>
          </p:nvPr>
        </p:nvSpPr>
        <p:spPr>
          <a:xfrm flipH="1">
            <a:off x="3323850" y="3501282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</a:t>
            </a:r>
            <a:r>
              <a:rPr lang="en-ID" dirty="0" err="1"/>
              <a:t>istem</a:t>
            </a:r>
            <a:r>
              <a:rPr lang="en-ID" dirty="0"/>
              <a:t> </a:t>
            </a:r>
            <a:r>
              <a:rPr lang="en-ID" dirty="0" err="1"/>
              <a:t>Penyewaan</a:t>
            </a:r>
            <a:r>
              <a:rPr lang="en-ID" dirty="0"/>
              <a:t> </a:t>
            </a:r>
            <a:r>
              <a:rPr lang="en-ID" dirty="0" err="1"/>
              <a:t>Sepeda</a:t>
            </a:r>
            <a:endParaRPr lang="en-ID" dirty="0"/>
          </a:p>
        </p:txBody>
      </p:sp>
      <p:sp>
        <p:nvSpPr>
          <p:cNvPr id="497" name="Google Shape;497;p29"/>
          <p:cNvSpPr txBox="1">
            <a:spLocks noGrp="1"/>
          </p:cNvSpPr>
          <p:nvPr>
            <p:ph type="ctrTitle"/>
          </p:nvPr>
        </p:nvSpPr>
        <p:spPr>
          <a:xfrm flipH="1">
            <a:off x="2867275" y="1514975"/>
            <a:ext cx="3414300" cy="17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-ID" dirty="0" err="1"/>
              <a:t>atabase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Project</a:t>
            </a:r>
            <a:endParaRPr dirty="0"/>
          </a:p>
        </p:txBody>
      </p:sp>
      <p:pic>
        <p:nvPicPr>
          <p:cNvPr id="5" name="Graphic 4" descr="Cycling">
            <a:extLst>
              <a:ext uri="{FF2B5EF4-FFF2-40B4-BE49-F238E27FC236}">
                <a16:creationId xmlns:a16="http://schemas.microsoft.com/office/drawing/2014/main" id="{7B002F8E-8974-4EB5-9AA1-56DEDC060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42" y="3050194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F4FA2F-DDED-4E97-BBEA-D037D40B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394" y="0"/>
            <a:ext cx="6731668" cy="5143500"/>
          </a:xfrm>
          <a:prstGeom prst="rect">
            <a:avLst/>
          </a:prstGeom>
        </p:spPr>
      </p:pic>
      <p:pic>
        <p:nvPicPr>
          <p:cNvPr id="8" name="Graphic 7" descr="Cycling">
            <a:extLst>
              <a:ext uri="{FF2B5EF4-FFF2-40B4-BE49-F238E27FC236}">
                <a16:creationId xmlns:a16="http://schemas.microsoft.com/office/drawing/2014/main" id="{10DD49C9-0FC3-4161-9FB3-DAE6BF942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3662" y="1157599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 txBox="1">
            <a:spLocks noGrp="1"/>
          </p:cNvSpPr>
          <p:nvPr>
            <p:ph type="title"/>
          </p:nvPr>
        </p:nvSpPr>
        <p:spPr>
          <a:xfrm>
            <a:off x="3141910" y="2362429"/>
            <a:ext cx="2860025" cy="8364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-ID" dirty="0"/>
              <a:t>RD</a:t>
            </a:r>
            <a:endParaRPr dirty="0"/>
          </a:p>
        </p:txBody>
      </p:sp>
      <p:sp>
        <p:nvSpPr>
          <p:cNvPr id="774" name="Google Shape;774;p47"/>
          <p:cNvSpPr txBox="1">
            <a:spLocks noGrp="1"/>
          </p:cNvSpPr>
          <p:nvPr>
            <p:ph type="title" idx="2"/>
          </p:nvPr>
        </p:nvSpPr>
        <p:spPr>
          <a:xfrm flipH="1">
            <a:off x="2825323" y="1136148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-04-</a:t>
            </a:r>
            <a:endParaRPr dirty="0"/>
          </a:p>
        </p:txBody>
      </p:sp>
      <p:sp>
        <p:nvSpPr>
          <p:cNvPr id="775" name="Google Shape;775;p47"/>
          <p:cNvSpPr txBox="1">
            <a:spLocks noGrp="1"/>
          </p:cNvSpPr>
          <p:nvPr>
            <p:ph type="subTitle" idx="1"/>
          </p:nvPr>
        </p:nvSpPr>
        <p:spPr>
          <a:xfrm>
            <a:off x="3141910" y="3105967"/>
            <a:ext cx="299151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-ID" dirty="0" err="1"/>
              <a:t>ntity</a:t>
            </a:r>
            <a:r>
              <a:rPr lang="en-ID" dirty="0"/>
              <a:t> Relationship Diagram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1"/>
          <p:cNvSpPr/>
          <p:nvPr/>
        </p:nvSpPr>
        <p:spPr>
          <a:xfrm rot="10800000">
            <a:off x="-135035" y="3806499"/>
            <a:ext cx="9401901" cy="94326"/>
          </a:xfrm>
          <a:custGeom>
            <a:avLst/>
            <a:gdLst/>
            <a:ahLst/>
            <a:cxnLst/>
            <a:rect l="l" t="t" r="r" b="b"/>
            <a:pathLst>
              <a:path w="15953" h="747" extrusionOk="0">
                <a:moveTo>
                  <a:pt x="14696" y="0"/>
                </a:moveTo>
                <a:cubicBezTo>
                  <a:pt x="13740" y="0"/>
                  <a:pt x="12771" y="77"/>
                  <a:pt x="11829" y="95"/>
                </a:cubicBezTo>
                <a:cubicBezTo>
                  <a:pt x="10507" y="119"/>
                  <a:pt x="9172" y="155"/>
                  <a:pt x="7850" y="179"/>
                </a:cubicBezTo>
                <a:cubicBezTo>
                  <a:pt x="6564" y="191"/>
                  <a:pt x="5278" y="215"/>
                  <a:pt x="3991" y="227"/>
                </a:cubicBezTo>
                <a:cubicBezTo>
                  <a:pt x="3882" y="228"/>
                  <a:pt x="3773" y="228"/>
                  <a:pt x="3664" y="228"/>
                </a:cubicBezTo>
                <a:cubicBezTo>
                  <a:pt x="3250" y="228"/>
                  <a:pt x="2833" y="223"/>
                  <a:pt x="2417" y="223"/>
                </a:cubicBezTo>
                <a:cubicBezTo>
                  <a:pt x="1671" y="223"/>
                  <a:pt x="926" y="242"/>
                  <a:pt x="193" y="347"/>
                </a:cubicBezTo>
                <a:cubicBezTo>
                  <a:pt x="0" y="371"/>
                  <a:pt x="85" y="624"/>
                  <a:pt x="229" y="648"/>
                </a:cubicBezTo>
                <a:cubicBezTo>
                  <a:pt x="807" y="724"/>
                  <a:pt x="1396" y="746"/>
                  <a:pt x="1985" y="746"/>
                </a:cubicBezTo>
                <a:cubicBezTo>
                  <a:pt x="2694" y="746"/>
                  <a:pt x="3404" y="714"/>
                  <a:pt x="4100" y="708"/>
                </a:cubicBezTo>
                <a:cubicBezTo>
                  <a:pt x="5386" y="684"/>
                  <a:pt x="6672" y="672"/>
                  <a:pt x="7970" y="648"/>
                </a:cubicBezTo>
                <a:cubicBezTo>
                  <a:pt x="9220" y="624"/>
                  <a:pt x="10471" y="600"/>
                  <a:pt x="11721" y="576"/>
                </a:cubicBezTo>
                <a:cubicBezTo>
                  <a:pt x="13031" y="540"/>
                  <a:pt x="14390" y="600"/>
                  <a:pt x="15700" y="419"/>
                </a:cubicBezTo>
                <a:cubicBezTo>
                  <a:pt x="15940" y="395"/>
                  <a:pt x="15952" y="59"/>
                  <a:pt x="15700" y="35"/>
                </a:cubicBezTo>
                <a:cubicBezTo>
                  <a:pt x="15368" y="10"/>
                  <a:pt x="15033" y="0"/>
                  <a:pt x="14696" y="0"/>
                </a:cubicBezTo>
                <a:close/>
              </a:path>
            </a:pathLst>
          </a:custGeom>
          <a:solidFill>
            <a:srgbClr val="97D5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D5EA"/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FFDBB70-E6CF-481E-8631-B3CE281F0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5" t="5398" r="601"/>
          <a:stretch/>
        </p:blipFill>
        <p:spPr>
          <a:xfrm>
            <a:off x="0" y="560316"/>
            <a:ext cx="9156169" cy="2980368"/>
          </a:xfrm>
          <a:prstGeom prst="rect">
            <a:avLst/>
          </a:prstGeom>
        </p:spPr>
      </p:pic>
      <p:pic>
        <p:nvPicPr>
          <p:cNvPr id="10" name="Graphic 9" descr="Cycling">
            <a:extLst>
              <a:ext uri="{FF2B5EF4-FFF2-40B4-BE49-F238E27FC236}">
                <a16:creationId xmlns:a16="http://schemas.microsoft.com/office/drawing/2014/main" id="{99C85AF7-730D-475D-B0C7-7F9A13E5D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53" y="3853662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"/>
          <p:cNvSpPr txBox="1">
            <a:spLocks noGrp="1"/>
          </p:cNvSpPr>
          <p:nvPr>
            <p:ph type="subTitle" idx="1"/>
          </p:nvPr>
        </p:nvSpPr>
        <p:spPr>
          <a:xfrm>
            <a:off x="2308151" y="1831828"/>
            <a:ext cx="4730603" cy="1479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6000" dirty="0"/>
              <a:t>THANKYOU</a:t>
            </a:r>
            <a:endParaRPr sz="6000" dirty="0"/>
          </a:p>
        </p:txBody>
      </p:sp>
      <p:pic>
        <p:nvPicPr>
          <p:cNvPr id="6" name="Graphic 5" descr="Cycling">
            <a:extLst>
              <a:ext uri="{FF2B5EF4-FFF2-40B4-BE49-F238E27FC236}">
                <a16:creationId xmlns:a16="http://schemas.microsoft.com/office/drawing/2014/main" id="{3F7AA9C9-AF69-42D5-A648-C1693544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6372" y="4069612"/>
            <a:ext cx="1073888" cy="10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7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"/>
          <p:cNvSpPr txBox="1">
            <a:spLocks noGrp="1"/>
          </p:cNvSpPr>
          <p:nvPr>
            <p:ph type="subTitle" idx="1"/>
          </p:nvPr>
        </p:nvSpPr>
        <p:spPr>
          <a:xfrm>
            <a:off x="2488904" y="1422845"/>
            <a:ext cx="4166191" cy="1479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/>
              <a:t>Mad Scientist</a:t>
            </a:r>
          </a:p>
          <a:p>
            <a:pPr marL="0" indent="0"/>
            <a:endParaRPr lang="en-ID" dirty="0"/>
          </a:p>
          <a:p>
            <a:pPr marL="0" indent="0" algn="l"/>
            <a:r>
              <a:rPr lang="en-ID" dirty="0"/>
              <a:t>2301848224 - Jonas Tan (</a:t>
            </a:r>
            <a:r>
              <a:rPr lang="en-ID" dirty="0" err="1"/>
              <a:t>Ketua</a:t>
            </a:r>
            <a:r>
              <a:rPr lang="en-ID" dirty="0"/>
              <a:t>)</a:t>
            </a:r>
          </a:p>
          <a:p>
            <a:pPr marL="0" lvl="0" indent="0" algn="l"/>
            <a:r>
              <a:rPr lang="en-ID" dirty="0"/>
              <a:t>2301858326 - Evan Kevin </a:t>
            </a:r>
            <a:r>
              <a:rPr lang="en-ID" dirty="0" err="1"/>
              <a:t>Chrystianto</a:t>
            </a:r>
            <a:r>
              <a:rPr lang="en-ID" dirty="0"/>
              <a:t> </a:t>
            </a:r>
          </a:p>
          <a:p>
            <a:pPr marL="0" lvl="0" indent="0" algn="l"/>
            <a:r>
              <a:rPr lang="en-ID" dirty="0"/>
              <a:t>2301875276 - </a:t>
            </a:r>
            <a:r>
              <a:rPr lang="en-ID" dirty="0" err="1"/>
              <a:t>Junwin</a:t>
            </a:r>
            <a:r>
              <a:rPr lang="en-ID" dirty="0"/>
              <a:t> Cong</a:t>
            </a:r>
          </a:p>
          <a:p>
            <a:pPr marL="0" lvl="0" indent="0" algn="l"/>
            <a:r>
              <a:rPr lang="en-ID" dirty="0"/>
              <a:t>2301850815 - </a:t>
            </a:r>
            <a:r>
              <a:rPr lang="en-ID" dirty="0" err="1"/>
              <a:t>Maulina</a:t>
            </a:r>
            <a:r>
              <a:rPr lang="en-ID" dirty="0"/>
              <a:t> Hana </a:t>
            </a:r>
            <a:r>
              <a:rPr lang="en-ID" dirty="0" err="1"/>
              <a:t>Ruswanti</a:t>
            </a:r>
            <a:r>
              <a:rPr lang="en-ID" dirty="0"/>
              <a:t> </a:t>
            </a:r>
          </a:p>
          <a:p>
            <a:pPr marL="0" lvl="0" indent="0" algn="l"/>
            <a:r>
              <a:rPr lang="en-ID" dirty="0"/>
              <a:t>2301855734 - </a:t>
            </a:r>
            <a:r>
              <a:rPr lang="en-ID" dirty="0" err="1"/>
              <a:t>Sugiono</a:t>
            </a:r>
            <a:r>
              <a:rPr lang="en-ID" dirty="0"/>
              <a:t> Kurniawan</a:t>
            </a:r>
            <a:endParaRPr dirty="0"/>
          </a:p>
        </p:txBody>
      </p:sp>
      <p:pic>
        <p:nvPicPr>
          <p:cNvPr id="6" name="Graphic 5" descr="Cycling">
            <a:extLst>
              <a:ext uri="{FF2B5EF4-FFF2-40B4-BE49-F238E27FC236}">
                <a16:creationId xmlns:a16="http://schemas.microsoft.com/office/drawing/2014/main" id="{3F7AA9C9-AF69-42D5-A648-C1693544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6372" y="4069612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body" idx="1"/>
          </p:nvPr>
        </p:nvSpPr>
        <p:spPr>
          <a:xfrm>
            <a:off x="719750" y="1339175"/>
            <a:ext cx="7704300" cy="31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000" b="1" dirty="0" err="1">
                <a:solidFill>
                  <a:schemeClr val="accent3"/>
                </a:solidFill>
              </a:rPr>
              <a:t>Sistem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penyewaan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sepeda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merupakan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aplikasi</a:t>
            </a:r>
            <a:r>
              <a:rPr lang="en-US" sz="2000" b="1" dirty="0">
                <a:solidFill>
                  <a:schemeClr val="accent3"/>
                </a:solidFill>
              </a:rPr>
              <a:t> basis data yang </a:t>
            </a:r>
            <a:r>
              <a:rPr lang="en-US" sz="2000" b="1" dirty="0" err="1">
                <a:solidFill>
                  <a:schemeClr val="accent3"/>
                </a:solidFill>
              </a:rPr>
              <a:t>dapat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membantu</a:t>
            </a:r>
            <a:r>
              <a:rPr lang="en-US" sz="2000" b="1" dirty="0">
                <a:solidFill>
                  <a:schemeClr val="accent3"/>
                </a:solidFill>
              </a:rPr>
              <a:t> user </a:t>
            </a:r>
            <a:r>
              <a:rPr lang="en-US" sz="2000" b="1" dirty="0" err="1">
                <a:solidFill>
                  <a:schemeClr val="accent3"/>
                </a:solidFill>
              </a:rPr>
              <a:t>dalam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melakukan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bisnis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penyewaan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sepeda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  <a:r>
              <a:rPr lang="en-US" sz="2000" b="1" dirty="0" err="1">
                <a:solidFill>
                  <a:schemeClr val="accent3"/>
                </a:solidFill>
              </a:rPr>
              <a:t>Aplikasi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ini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dapat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menyimpan</a:t>
            </a:r>
            <a:r>
              <a:rPr lang="en-US" sz="2000" b="1" dirty="0">
                <a:solidFill>
                  <a:schemeClr val="accent3"/>
                </a:solidFill>
              </a:rPr>
              <a:t> data customer, </a:t>
            </a:r>
            <a:r>
              <a:rPr lang="en-US" sz="2000" b="1" dirty="0" err="1">
                <a:solidFill>
                  <a:schemeClr val="accent3"/>
                </a:solidFill>
              </a:rPr>
              <a:t>pegawai</a:t>
            </a:r>
            <a:r>
              <a:rPr lang="en-US" sz="2000" b="1" dirty="0">
                <a:solidFill>
                  <a:schemeClr val="accent3"/>
                </a:solidFill>
              </a:rPr>
              <a:t> juga data </a:t>
            </a:r>
            <a:r>
              <a:rPr lang="en-US" sz="2000" b="1" dirty="0" err="1">
                <a:solidFill>
                  <a:schemeClr val="accent3"/>
                </a:solidFill>
              </a:rPr>
              <a:t>sepeda</a:t>
            </a:r>
            <a:r>
              <a:rPr lang="en-US" sz="2000" b="1" dirty="0">
                <a:solidFill>
                  <a:schemeClr val="accent3"/>
                </a:solidFill>
              </a:rPr>
              <a:t> juga </a:t>
            </a:r>
            <a:r>
              <a:rPr lang="en-US" sz="2000" b="1" dirty="0" err="1">
                <a:solidFill>
                  <a:schemeClr val="accent3"/>
                </a:solidFill>
              </a:rPr>
              <a:t>gambar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dari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sepeda</a:t>
            </a:r>
            <a:r>
              <a:rPr lang="en-US" sz="2000" b="1" dirty="0">
                <a:solidFill>
                  <a:schemeClr val="accent3"/>
                </a:solidFill>
              </a:rPr>
              <a:t> yang </a:t>
            </a:r>
            <a:r>
              <a:rPr lang="en-US" sz="2000" b="1" dirty="0" err="1">
                <a:solidFill>
                  <a:schemeClr val="accent3"/>
                </a:solidFill>
              </a:rPr>
              <a:t>tersedia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  <a:r>
              <a:rPr lang="en-US" sz="2000" b="1" dirty="0" err="1">
                <a:solidFill>
                  <a:schemeClr val="accent3"/>
                </a:solidFill>
              </a:rPr>
              <a:t>Selain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sebagai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penyimpanan</a:t>
            </a:r>
            <a:r>
              <a:rPr lang="en-US" sz="2000" b="1" dirty="0">
                <a:solidFill>
                  <a:schemeClr val="accent3"/>
                </a:solidFill>
              </a:rPr>
              <a:t> data system juga </a:t>
            </a:r>
            <a:r>
              <a:rPr lang="en-US" sz="2000" b="1" dirty="0" err="1">
                <a:solidFill>
                  <a:schemeClr val="accent3"/>
                </a:solidFill>
              </a:rPr>
              <a:t>bisa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menghitung</a:t>
            </a:r>
            <a:r>
              <a:rPr lang="en-US" sz="2000" b="1" dirty="0">
                <a:solidFill>
                  <a:schemeClr val="accent3"/>
                </a:solidFill>
              </a:rPr>
              <a:t> total </a:t>
            </a:r>
            <a:r>
              <a:rPr lang="en-US" sz="2000" b="1" dirty="0" err="1">
                <a:solidFill>
                  <a:schemeClr val="accent3"/>
                </a:solidFill>
              </a:rPr>
              <a:t>biaya</a:t>
            </a:r>
            <a:r>
              <a:rPr lang="en-US" sz="2000" b="1" dirty="0">
                <a:solidFill>
                  <a:schemeClr val="accent3"/>
                </a:solidFill>
              </a:rPr>
              <a:t> yang </a:t>
            </a:r>
            <a:r>
              <a:rPr lang="en-US" sz="2000" b="1" dirty="0" err="1">
                <a:solidFill>
                  <a:schemeClr val="accent3"/>
                </a:solidFill>
              </a:rPr>
              <a:t>harus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dibayarkan</a:t>
            </a:r>
            <a:r>
              <a:rPr lang="en-US" sz="2000" b="1" dirty="0">
                <a:solidFill>
                  <a:schemeClr val="accent3"/>
                </a:solidFill>
              </a:rPr>
              <a:t> oleh customer </a:t>
            </a:r>
            <a:r>
              <a:rPr lang="en-US" sz="2000" b="1" dirty="0" err="1">
                <a:solidFill>
                  <a:schemeClr val="accent3"/>
                </a:solidFill>
              </a:rPr>
              <a:t>berdasarkan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jenis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sepedah</a:t>
            </a:r>
            <a:r>
              <a:rPr lang="en-US" sz="2000" b="1" dirty="0">
                <a:solidFill>
                  <a:schemeClr val="accent3"/>
                </a:solidFill>
              </a:rPr>
              <a:t> dan </a:t>
            </a:r>
            <a:r>
              <a:rPr lang="en-US" sz="2000" b="1" dirty="0" err="1">
                <a:solidFill>
                  <a:schemeClr val="accent3"/>
                </a:solidFill>
              </a:rPr>
              <a:t>durasi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pemakaian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sepeda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  <a:endParaRPr b="1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>
            <a:spLocks noGrp="1"/>
          </p:cNvSpPr>
          <p:nvPr>
            <p:ph type="title"/>
          </p:nvPr>
        </p:nvSpPr>
        <p:spPr>
          <a:xfrm>
            <a:off x="2475950" y="445025"/>
            <a:ext cx="606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/>
          <p:nvPr/>
        </p:nvSpPr>
        <p:spPr>
          <a:xfrm>
            <a:off x="5385337" y="3003715"/>
            <a:ext cx="965682" cy="816925"/>
          </a:xfrm>
          <a:custGeom>
            <a:avLst/>
            <a:gdLst/>
            <a:ahLst/>
            <a:cxnLst/>
            <a:rect l="l" t="t" r="r" b="b"/>
            <a:pathLst>
              <a:path w="33551" h="32677" extrusionOk="0">
                <a:moveTo>
                  <a:pt x="27276" y="2604"/>
                </a:moveTo>
                <a:cubicBezTo>
                  <a:pt x="19885" y="-1427"/>
                  <a:pt x="7376" y="-968"/>
                  <a:pt x="2209" y="5678"/>
                </a:cubicBezTo>
                <a:cubicBezTo>
                  <a:pt x="-2404" y="11612"/>
                  <a:pt x="998" y="22290"/>
                  <a:pt x="5992" y="27907"/>
                </a:cubicBezTo>
                <a:cubicBezTo>
                  <a:pt x="11387" y="33975"/>
                  <a:pt x="25631" y="34514"/>
                  <a:pt x="30350" y="27907"/>
                </a:cubicBezTo>
                <a:cubicBezTo>
                  <a:pt x="35379" y="20866"/>
                  <a:pt x="34474" y="6933"/>
                  <a:pt x="27276" y="2131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9" name="Google Shape;509;p31"/>
          <p:cNvSpPr/>
          <p:nvPr/>
        </p:nvSpPr>
        <p:spPr>
          <a:xfrm>
            <a:off x="2740413" y="1321025"/>
            <a:ext cx="1085586" cy="730899"/>
          </a:xfrm>
          <a:custGeom>
            <a:avLst/>
            <a:gdLst/>
            <a:ahLst/>
            <a:cxnLst/>
            <a:rect l="l" t="t" r="r" b="b"/>
            <a:pathLst>
              <a:path w="12963" h="9363" extrusionOk="0">
                <a:moveTo>
                  <a:pt x="11360" y="1309"/>
                </a:moveTo>
                <a:cubicBezTo>
                  <a:pt x="10540" y="-2785"/>
                  <a:pt x="-2116" y="4014"/>
                  <a:pt x="389" y="7355"/>
                </a:cubicBezTo>
                <a:cubicBezTo>
                  <a:pt x="2866" y="10659"/>
                  <a:pt x="10654" y="9596"/>
                  <a:pt x="12704" y="6011"/>
                </a:cubicBezTo>
                <a:cubicBezTo>
                  <a:pt x="13499" y="4620"/>
                  <a:pt x="12067" y="1757"/>
                  <a:pt x="10465" y="175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Google Shape;510;p31"/>
          <p:cNvSpPr/>
          <p:nvPr/>
        </p:nvSpPr>
        <p:spPr>
          <a:xfrm rot="-1220487">
            <a:off x="2800339" y="2968827"/>
            <a:ext cx="1021484" cy="836191"/>
          </a:xfrm>
          <a:custGeom>
            <a:avLst/>
            <a:gdLst/>
            <a:ahLst/>
            <a:cxnLst/>
            <a:rect l="l" t="t" r="r" b="b"/>
            <a:pathLst>
              <a:path w="40861" h="33449" extrusionOk="0">
                <a:moveTo>
                  <a:pt x="35319" y="7074"/>
                </a:moveTo>
                <a:cubicBezTo>
                  <a:pt x="26125" y="1559"/>
                  <a:pt x="11622" y="731"/>
                  <a:pt x="3158" y="7311"/>
                </a:cubicBezTo>
                <a:cubicBezTo>
                  <a:pt x="-65" y="9816"/>
                  <a:pt x="-798" y="15720"/>
                  <a:pt x="1029" y="19371"/>
                </a:cubicBezTo>
                <a:cubicBezTo>
                  <a:pt x="6736" y="30775"/>
                  <a:pt x="30846" y="39042"/>
                  <a:pt x="38157" y="28594"/>
                </a:cubicBezTo>
                <a:cubicBezTo>
                  <a:pt x="42502" y="22386"/>
                  <a:pt x="41178" y="12197"/>
                  <a:pt x="36975" y="5892"/>
                </a:cubicBezTo>
                <a:cubicBezTo>
                  <a:pt x="33835" y="1182"/>
                  <a:pt x="23816" y="-2421"/>
                  <a:pt x="20421" y="210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Google Shape;511;p31"/>
          <p:cNvSpPr/>
          <p:nvPr/>
        </p:nvSpPr>
        <p:spPr>
          <a:xfrm>
            <a:off x="5300969" y="1348400"/>
            <a:ext cx="994700" cy="733800"/>
          </a:xfrm>
          <a:custGeom>
            <a:avLst/>
            <a:gdLst/>
            <a:ahLst/>
            <a:cxnLst/>
            <a:rect l="l" t="t" r="r" b="b"/>
            <a:pathLst>
              <a:path w="39788" h="29352" extrusionOk="0">
                <a:moveTo>
                  <a:pt x="28232" y="1891"/>
                </a:moveTo>
                <a:cubicBezTo>
                  <a:pt x="19165" y="-2633"/>
                  <a:pt x="-2880" y="4340"/>
                  <a:pt x="327" y="13952"/>
                </a:cubicBezTo>
                <a:cubicBezTo>
                  <a:pt x="3027" y="22045"/>
                  <a:pt x="13742" y="25643"/>
                  <a:pt x="22084" y="27432"/>
                </a:cubicBezTo>
                <a:cubicBezTo>
                  <a:pt x="26334" y="28343"/>
                  <a:pt x="31316" y="30534"/>
                  <a:pt x="35090" y="28378"/>
                </a:cubicBezTo>
                <a:cubicBezTo>
                  <a:pt x="40279" y="25414"/>
                  <a:pt x="41163" y="15505"/>
                  <a:pt x="37691" y="10641"/>
                </a:cubicBezTo>
                <a:cubicBezTo>
                  <a:pt x="34108" y="5622"/>
                  <a:pt x="28540" y="1494"/>
                  <a:pt x="22557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Google Shape;512;p31"/>
          <p:cNvSpPr txBox="1">
            <a:spLocks noGrp="1"/>
          </p:cNvSpPr>
          <p:nvPr>
            <p:ph type="title"/>
          </p:nvPr>
        </p:nvSpPr>
        <p:spPr>
          <a:xfrm>
            <a:off x="615900" y="445025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 idx="3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6" name="Google Shape;516;p31"/>
          <p:cNvSpPr txBox="1">
            <a:spLocks noGrp="1"/>
          </p:cNvSpPr>
          <p:nvPr>
            <p:ph type="title" idx="4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31"/>
          <p:cNvSpPr txBox="1">
            <a:spLocks noGrp="1"/>
          </p:cNvSpPr>
          <p:nvPr>
            <p:ph type="title" idx="5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8" name="Google Shape;518;p31"/>
          <p:cNvSpPr txBox="1">
            <a:spLocks noGrp="1"/>
          </p:cNvSpPr>
          <p:nvPr>
            <p:ph type="title" idx="6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1"/>
          <p:cNvSpPr txBox="1">
            <a:spLocks noGrp="1"/>
          </p:cNvSpPr>
          <p:nvPr>
            <p:ph type="subTitle" idx="7"/>
          </p:nvPr>
        </p:nvSpPr>
        <p:spPr>
          <a:xfrm>
            <a:off x="1956300" y="2277001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Use Case Diagram</a:t>
            </a:r>
            <a:endParaRPr dirty="0"/>
          </a:p>
        </p:txBody>
      </p:sp>
      <p:sp>
        <p:nvSpPr>
          <p:cNvPr id="520" name="Google Shape;520;p31"/>
          <p:cNvSpPr txBox="1">
            <a:spLocks noGrp="1"/>
          </p:cNvSpPr>
          <p:nvPr>
            <p:ph type="subTitle" idx="8"/>
          </p:nvPr>
        </p:nvSpPr>
        <p:spPr>
          <a:xfrm>
            <a:off x="4572000" y="2277001"/>
            <a:ext cx="2540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Activity Diagram</a:t>
            </a:r>
            <a:endParaRPr dirty="0"/>
          </a:p>
        </p:txBody>
      </p:sp>
      <p:sp>
        <p:nvSpPr>
          <p:cNvPr id="521" name="Google Shape;521;p31"/>
          <p:cNvSpPr txBox="1">
            <a:spLocks noGrp="1"/>
          </p:cNvSpPr>
          <p:nvPr>
            <p:ph type="subTitle" idx="9"/>
          </p:nvPr>
        </p:nvSpPr>
        <p:spPr>
          <a:xfrm>
            <a:off x="4548425" y="3979694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ERD</a:t>
            </a:r>
            <a:endParaRPr dirty="0"/>
          </a:p>
        </p:txBody>
      </p:sp>
      <p:sp>
        <p:nvSpPr>
          <p:cNvPr id="524" name="Google Shape;524;p31"/>
          <p:cNvSpPr txBox="1">
            <a:spLocks noGrp="1"/>
          </p:cNvSpPr>
          <p:nvPr>
            <p:ph type="subTitle" idx="15"/>
          </p:nvPr>
        </p:nvSpPr>
        <p:spPr>
          <a:xfrm>
            <a:off x="1955300" y="3979694"/>
            <a:ext cx="2602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DFD</a:t>
            </a:r>
            <a:endParaRPr dirty="0"/>
          </a:p>
        </p:txBody>
      </p:sp>
      <p:pic>
        <p:nvPicPr>
          <p:cNvPr id="27" name="Graphic 26" descr="Cycling">
            <a:extLst>
              <a:ext uri="{FF2B5EF4-FFF2-40B4-BE49-F238E27FC236}">
                <a16:creationId xmlns:a16="http://schemas.microsoft.com/office/drawing/2014/main" id="{1D8790F6-7CC8-4EC7-88E8-5B57367FA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8093" y="4069612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2626350" y="2077391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USE CASE</a:t>
            </a:r>
            <a:br>
              <a:rPr lang="en-ID" dirty="0"/>
            </a:br>
            <a:r>
              <a:rPr lang="en-ID" dirty="0"/>
              <a:t>DIAGRAM</a:t>
            </a:r>
            <a:endParaRPr dirty="0"/>
          </a:p>
        </p:txBody>
      </p:sp>
      <p:sp>
        <p:nvSpPr>
          <p:cNvPr id="530" name="Google Shape;530;p32"/>
          <p:cNvSpPr txBox="1">
            <a:spLocks noGrp="1"/>
          </p:cNvSpPr>
          <p:nvPr>
            <p:ph type="title" idx="2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-01-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644ACCB-5D64-4BC5-A2F7-C767D0F4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40" y="0"/>
            <a:ext cx="5421720" cy="5143500"/>
          </a:xfrm>
          <a:prstGeom prst="rect">
            <a:avLst/>
          </a:prstGeom>
        </p:spPr>
      </p:pic>
      <p:pic>
        <p:nvPicPr>
          <p:cNvPr id="10" name="Graphic 9" descr="Cycling">
            <a:extLst>
              <a:ext uri="{FF2B5EF4-FFF2-40B4-BE49-F238E27FC236}">
                <a16:creationId xmlns:a16="http://schemas.microsoft.com/office/drawing/2014/main" id="{CC3B40D1-592D-4163-A162-1559CF49F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609" y="2699319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 txBox="1">
            <a:spLocks noGrp="1"/>
          </p:cNvSpPr>
          <p:nvPr>
            <p:ph type="title"/>
          </p:nvPr>
        </p:nvSpPr>
        <p:spPr>
          <a:xfrm>
            <a:off x="2626350" y="2077391"/>
            <a:ext cx="3891300" cy="1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ID" dirty="0"/>
              <a:t>CTIVITY DIAGRAM</a:t>
            </a:r>
            <a:endParaRPr dirty="0"/>
          </a:p>
        </p:txBody>
      </p:sp>
      <p:sp>
        <p:nvSpPr>
          <p:cNvPr id="587" name="Google Shape;587;p37"/>
          <p:cNvSpPr txBox="1">
            <a:spLocks noGrp="1"/>
          </p:cNvSpPr>
          <p:nvPr>
            <p:ph type="title" idx="2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-02-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77A5975-D305-4E05-BCC8-A5693B53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0"/>
            <a:ext cx="5184000" cy="5143500"/>
          </a:xfrm>
          <a:prstGeom prst="rect">
            <a:avLst/>
          </a:prstGeom>
        </p:spPr>
      </p:pic>
      <p:pic>
        <p:nvPicPr>
          <p:cNvPr id="46" name="Graphic 45" descr="Cycling">
            <a:extLst>
              <a:ext uri="{FF2B5EF4-FFF2-40B4-BE49-F238E27FC236}">
                <a16:creationId xmlns:a16="http://schemas.microsoft.com/office/drawing/2014/main" id="{74ED250B-D4E5-4DD2-B9DC-16278F132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666" y="4069612"/>
            <a:ext cx="1073888" cy="1073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2498642" y="2307266"/>
            <a:ext cx="4146565" cy="889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-ID" dirty="0"/>
              <a:t>FD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title" idx="2"/>
          </p:nvPr>
        </p:nvSpPr>
        <p:spPr>
          <a:xfrm flipH="1">
            <a:off x="2825400" y="1055210"/>
            <a:ext cx="34932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-03-</a:t>
            </a:r>
            <a:endParaRPr/>
          </a:p>
        </p:txBody>
      </p:sp>
      <p:sp>
        <p:nvSpPr>
          <p:cNvPr id="690" name="Google Shape;690;p43"/>
          <p:cNvSpPr txBox="1">
            <a:spLocks noGrp="1"/>
          </p:cNvSpPr>
          <p:nvPr>
            <p:ph type="subTitle" idx="1"/>
          </p:nvPr>
        </p:nvSpPr>
        <p:spPr>
          <a:xfrm>
            <a:off x="3431324" y="3010092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Flow Diagram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thly Meeting by Slidesgo">
  <a:themeElements>
    <a:clrScheme name="Simple Light">
      <a:dk1>
        <a:srgbClr val="000000"/>
      </a:dk1>
      <a:lt1>
        <a:srgbClr val="FFFFFF"/>
      </a:lt1>
      <a:dk2>
        <a:srgbClr val="0E4374"/>
      </a:dk2>
      <a:lt2>
        <a:srgbClr val="EFEFEF"/>
      </a:lt2>
      <a:accent1>
        <a:srgbClr val="66A2B9"/>
      </a:accent1>
      <a:accent2>
        <a:srgbClr val="97D5EA"/>
      </a:accent2>
      <a:accent3>
        <a:srgbClr val="3D6D7F"/>
      </a:accent3>
      <a:accent4>
        <a:srgbClr val="F3F3F3"/>
      </a:accent4>
      <a:accent5>
        <a:srgbClr val="FFFFFF"/>
      </a:accent5>
      <a:accent6>
        <a:srgbClr val="134F6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136</Words>
  <Application>Microsoft Office PowerPoint</Application>
  <PresentationFormat>On-screen Show (16:9)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Abel</vt:lpstr>
      <vt:lpstr>Arial</vt:lpstr>
      <vt:lpstr>Fira Sans Extra Condensed Medium</vt:lpstr>
      <vt:lpstr>Gloria Hallelujah</vt:lpstr>
      <vt:lpstr>Josefin Slab SemiBold</vt:lpstr>
      <vt:lpstr>Lato</vt:lpstr>
      <vt:lpstr>Pacifico</vt:lpstr>
      <vt:lpstr>Roboto</vt:lpstr>
      <vt:lpstr>Monthly Meeting by Slidesgo</vt:lpstr>
      <vt:lpstr>Database  Project</vt:lpstr>
      <vt:lpstr>PowerPoint Presentation</vt:lpstr>
      <vt:lpstr>Deskripsi</vt:lpstr>
      <vt:lpstr>table of contents</vt:lpstr>
      <vt:lpstr>USE CASE DIAGRAM</vt:lpstr>
      <vt:lpstr>PowerPoint Presentation</vt:lpstr>
      <vt:lpstr>ACTIVITY DIAGRAM</vt:lpstr>
      <vt:lpstr>PowerPoint Presentation</vt:lpstr>
      <vt:lpstr>DFD</vt:lpstr>
      <vt:lpstr>PowerPoint Presentation</vt:lpstr>
      <vt:lpstr>ERD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Project</dc:title>
  <cp:lastModifiedBy>MAULINA HANA RUSWANTI</cp:lastModifiedBy>
  <cp:revision>9</cp:revision>
  <dcterms:modified xsi:type="dcterms:W3CDTF">2021-01-05T06:27:29Z</dcterms:modified>
</cp:coreProperties>
</file>